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mune.sanmarcoargentano.cs.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rpacal.i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LA TERRA </a:t>
            </a:r>
            <a:r>
              <a:rPr lang="it-IT" sz="2000" b="1" dirty="0" err="1" smtClean="0">
                <a:solidFill>
                  <a:schemeClr val="accent6">
                    <a:lumMod val="75000"/>
                  </a:schemeClr>
                </a:solidFill>
              </a:rPr>
              <a:t>CI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 DA' VITA, DIFFERENZIANDO DIAMO VITA ALLA TERRA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Segnaposto contenuto 6" descr="orofilo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4214813"/>
            <a:ext cx="2163763" cy="2163762"/>
          </a:xfrm>
        </p:spPr>
      </p:pic>
      <p:sp>
        <p:nvSpPr>
          <p:cNvPr id="6" name="Segnaposto contenuto 5"/>
          <p:cNvSpPr>
            <a:spLocks noGrp="1"/>
          </p:cNvSpPr>
          <p:nvPr>
            <p:ph sz="half" idx="4294967295"/>
          </p:nvPr>
        </p:nvSpPr>
        <p:spPr>
          <a:xfrm>
            <a:off x="5486400" y="1524000"/>
            <a:ext cx="3657600" cy="4664075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00100" y="142873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IIS “ITCG-LC”</a:t>
            </a:r>
          </a:p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San Marco Argentano (CS)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643174" y="2786058"/>
            <a:ext cx="62151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Non andare dove il sentiero ti può portare; vai invece dove il sentiero non c’è ancora e lascia dietro di te una traccia.</a:t>
            </a:r>
            <a:b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</a:b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(Ralph </a:t>
            </a:r>
            <a:r>
              <a:rPr lang="it-IT" sz="2000" b="1" dirty="0" err="1" smtClean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Waldo</a:t>
            </a:r>
            <a:r>
              <a:rPr lang="it-IT" sz="2000" b="1" dirty="0" smtClean="0">
                <a:solidFill>
                  <a:schemeClr val="accent4">
                    <a:lumMod val="75000"/>
                  </a:schemeClr>
                </a:solidFill>
                <a:latin typeface="Bodoni MT Black" pitchFamily="18" charset="0"/>
              </a:rPr>
              <a:t> Emerson)</a:t>
            </a:r>
          </a:p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286248" y="5000636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</a:rPr>
              <a:t>Ha inizio il nostro viaggio &gt;&gt;&gt;&gt;&gt;&gt;&gt;&gt;&gt;</a:t>
            </a:r>
            <a:endParaRPr lang="it-IT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Freccia a destra 16"/>
          <p:cNvSpPr/>
          <p:nvPr/>
        </p:nvSpPr>
        <p:spPr>
          <a:xfrm rot="1680773">
            <a:off x="2905494" y="5418274"/>
            <a:ext cx="1545514" cy="28575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Insieme alla Nostra referente, prof.ssa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Tocci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Nicolina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, ABBIAMO DECISO di fissare un incontro con il Sindaco del Comune di San Marco </a:t>
            </a: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Argentano e con tutta la cittadinanza </a:t>
            </a:r>
            <a:r>
              <a:rPr lang="it-IT" sz="3600" b="1" dirty="0" err="1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………</a:t>
            </a:r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..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Immagine 6" descr="image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629" y="4643446"/>
            <a:ext cx="2082614" cy="138588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EVENTO OPEN DATA DAY </a:t>
            </a:r>
            <a:endParaRPr lang="it-IT" dirty="0"/>
          </a:p>
        </p:txBody>
      </p:sp>
      <p:pic>
        <p:nvPicPr>
          <p:cNvPr id="4" name="Segnaposto contenuto 3" descr="Cattura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652" y="1447800"/>
            <a:ext cx="7236246" cy="480060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115196" cy="1162050"/>
          </a:xfrm>
        </p:spPr>
        <p:txBody>
          <a:bodyPr>
            <a:normAutofit/>
          </a:bodyPr>
          <a:lstStyle/>
          <a:p>
            <a:r>
              <a:rPr lang="it-IT" dirty="0" smtClean="0"/>
              <a:t>Intervista all’assessore all’ambiente Avv. </a:t>
            </a:r>
            <a:r>
              <a:rPr lang="it-IT" dirty="0" err="1" smtClean="0"/>
              <a:t>Fenisia</a:t>
            </a:r>
            <a:r>
              <a:rPr lang="it-IT" dirty="0" smtClean="0"/>
              <a:t> Di </a:t>
            </a:r>
            <a:r>
              <a:rPr lang="it-IT" dirty="0" err="1" smtClean="0"/>
              <a:t>Cianni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it-IT" dirty="0" smtClean="0"/>
              <a:t>San Marco Argentano , 22 febbraio 2017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L’alunna Carnevale ha chiesto all’assessore il motivo per cui i dati statistici pubblicati sul sito web del comune di S. Marco Argentano siano fermi al 2014 e non siano stati ancora aggiornati</a:t>
            </a:r>
            <a:r>
              <a:rPr lang="it-IT" sz="1600" dirty="0" smtClean="0"/>
              <a:t>.  </a:t>
            </a:r>
            <a:r>
              <a:rPr lang="it-IT" sz="1600" b="1" dirty="0" smtClean="0"/>
              <a:t>“</a:t>
            </a:r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</a:rPr>
              <a:t>Le motivazioni sono state addotte al fatto che il sito del comune è gestito dall</a:t>
            </a:r>
            <a:r>
              <a:rPr lang="it-IT" sz="1600" b="1" i="1" dirty="0" smtClean="0">
                <a:solidFill>
                  <a:schemeClr val="accent4">
                    <a:lumMod val="75000"/>
                  </a:schemeClr>
                </a:solidFill>
              </a:rPr>
              <a:t>’</a:t>
            </a:r>
            <a:r>
              <a:rPr lang="it-IT" sz="1600" b="1" i="1" dirty="0" err="1" smtClean="0">
                <a:solidFill>
                  <a:schemeClr val="accent4">
                    <a:lumMod val="75000"/>
                  </a:schemeClr>
                </a:solidFill>
              </a:rPr>
              <a:t>Aspanet</a:t>
            </a:r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</a:rPr>
              <a:t>, società che non ha svolto per tempo l’aggiornamento dei dati sulla raccolta differenziata: per porre rimedio al problema, il comune ha già avviato un progetto per velocizzare l’aggiornamento dei dati in autonomia </a:t>
            </a:r>
            <a:r>
              <a:rPr lang="it-IT" sz="1800" b="1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</a:p>
          <a:p>
            <a:endParaRPr lang="it-IT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magine 5" descr="IMG_12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929066"/>
            <a:ext cx="3929090" cy="2296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758138" cy="1162050"/>
          </a:xfrm>
        </p:spPr>
        <p:txBody>
          <a:bodyPr/>
          <a:lstStyle/>
          <a:p>
            <a:r>
              <a:rPr lang="it-IT" dirty="0" smtClean="0"/>
              <a:t>Intervista all’assessore all’ambiente Avv. </a:t>
            </a:r>
            <a:r>
              <a:rPr lang="it-IT" dirty="0" err="1" smtClean="0"/>
              <a:t>Fenisia</a:t>
            </a:r>
            <a:r>
              <a:rPr lang="it-IT" dirty="0" smtClean="0"/>
              <a:t> Di </a:t>
            </a:r>
            <a:r>
              <a:rPr lang="it-IT" dirty="0" err="1" smtClean="0"/>
              <a:t>Cianni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it-IT" dirty="0" smtClean="0"/>
              <a:t>San Marco Argentano , 22 febbraio 2017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1400" dirty="0" smtClean="0">
                <a:latin typeface="Aharoni" pitchFamily="2" charset="-79"/>
                <a:cs typeface="Aharoni" pitchFamily="2" charset="-79"/>
              </a:rPr>
              <a:t>L’alunna </a:t>
            </a:r>
            <a:r>
              <a:rPr lang="it-IT" sz="1400" dirty="0" err="1" smtClean="0">
                <a:latin typeface="Aharoni" pitchFamily="2" charset="-79"/>
                <a:cs typeface="Aharoni" pitchFamily="2" charset="-79"/>
              </a:rPr>
              <a:t>Tassone</a:t>
            </a:r>
            <a:r>
              <a:rPr lang="it-IT" sz="1400" dirty="0" smtClean="0">
                <a:latin typeface="Aharoni" pitchFamily="2" charset="-79"/>
                <a:cs typeface="Aharoni" pitchFamily="2" charset="-79"/>
              </a:rPr>
              <a:t> ha posto all’assessore il seguente quesito: </a:t>
            </a:r>
            <a:r>
              <a:rPr lang="it-IT" sz="1400" b="1" dirty="0" smtClean="0">
                <a:latin typeface="Aharoni" pitchFamily="2" charset="-79"/>
                <a:cs typeface="Aharoni" pitchFamily="2" charset="-79"/>
              </a:rPr>
              <a:t>“Potrebbe spiegarci da cosa è determinata la  percentuale così bassa del 26,33% , dato estrapolato dal Comunicato Stampa pubblicato , lunedì  28 novembre 2016 ore 16:</a:t>
            </a:r>
            <a:r>
              <a:rPr lang="it-IT" sz="1400" b="1" dirty="0" err="1" smtClean="0">
                <a:latin typeface="Aharoni" pitchFamily="2" charset="-79"/>
                <a:cs typeface="Aharoni" pitchFamily="2" charset="-79"/>
              </a:rPr>
              <a:t>16</a:t>
            </a:r>
            <a:r>
              <a:rPr lang="it-IT" sz="1400" b="1" dirty="0" smtClean="0">
                <a:latin typeface="Aharoni" pitchFamily="2" charset="-79"/>
                <a:cs typeface="Aharoni" pitchFamily="2" charset="-79"/>
              </a:rPr>
              <a:t> ,dall’ ARPACAL  sulla raccolta differenziata del 2015 ,considerato  che la media raggiunta  dalla provincia di Cosenza è del 26,33 % e  dal comune di </a:t>
            </a:r>
            <a:r>
              <a:rPr lang="it-IT" sz="1400" b="1" dirty="0" err="1" smtClean="0">
                <a:latin typeface="Aharoni" pitchFamily="2" charset="-79"/>
                <a:cs typeface="Aharoni" pitchFamily="2" charset="-79"/>
              </a:rPr>
              <a:t>Casole</a:t>
            </a:r>
            <a:r>
              <a:rPr lang="it-IT" sz="1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sz="1400" b="1" dirty="0" err="1" smtClean="0">
                <a:latin typeface="Aharoni" pitchFamily="2" charset="-79"/>
                <a:cs typeface="Aharoni" pitchFamily="2" charset="-79"/>
              </a:rPr>
              <a:t>Bruzio</a:t>
            </a:r>
            <a:r>
              <a:rPr lang="it-IT" sz="1400" b="1" dirty="0" smtClean="0">
                <a:latin typeface="Aharoni" pitchFamily="2" charset="-79"/>
                <a:cs typeface="Aharoni" pitchFamily="2" charset="-79"/>
              </a:rPr>
              <a:t>  del 87,61% , risultato anche il comune della Calabria più virtuoso?</a:t>
            </a:r>
            <a:r>
              <a:rPr lang="it-IT" sz="1400" dirty="0" smtClean="0">
                <a:latin typeface="Aharoni" pitchFamily="2" charset="-79"/>
                <a:cs typeface="Aharoni" pitchFamily="2" charset="-79"/>
              </a:rPr>
              <a:t>“ </a:t>
            </a:r>
          </a:p>
          <a:p>
            <a:endParaRPr lang="it-IT" sz="1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Immagine 4" descr="IMG_12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500438"/>
            <a:ext cx="5143504" cy="2893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6615130" cy="1162050"/>
          </a:xfrm>
        </p:spPr>
        <p:txBody>
          <a:bodyPr>
            <a:normAutofit/>
          </a:bodyPr>
          <a:lstStyle/>
          <a:p>
            <a:r>
              <a:rPr lang="it-IT" dirty="0" smtClean="0"/>
              <a:t>Intervista all’assessore all’ambiente Avv. </a:t>
            </a:r>
            <a:r>
              <a:rPr lang="it-IT" dirty="0" err="1" smtClean="0"/>
              <a:t>Fenisia</a:t>
            </a:r>
            <a:r>
              <a:rPr lang="it-IT" dirty="0" smtClean="0"/>
              <a:t> Di </a:t>
            </a:r>
            <a:r>
              <a:rPr lang="it-IT" dirty="0" err="1" smtClean="0"/>
              <a:t>Cianni</a:t>
            </a:r>
            <a:r>
              <a:rPr lang="it-IT" dirty="0" smtClean="0"/>
              <a:t>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Nuovi Dati …..BENISSIMO !!!!!!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Segnaposto contenuto 5" descr="faccina-o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357298"/>
            <a:ext cx="972486" cy="642942"/>
          </a:xfrm>
        </p:spPr>
      </p:pic>
      <p:pic>
        <p:nvPicPr>
          <p:cNvPr id="7" name="Immagine 6" descr="Cattura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143116"/>
            <a:ext cx="4953692" cy="457263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Intervista all’assessore all’ambiente Avv. </a:t>
            </a:r>
            <a:r>
              <a:rPr lang="it-IT" dirty="0" err="1" smtClean="0"/>
              <a:t>Fenisia</a:t>
            </a:r>
            <a:r>
              <a:rPr lang="it-IT" dirty="0" smtClean="0"/>
              <a:t> Di </a:t>
            </a:r>
            <a:r>
              <a:rPr lang="it-IT" dirty="0" err="1" smtClean="0"/>
              <a:t>Cianni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Altro quesito: </a:t>
            </a:r>
            <a:r>
              <a:rPr lang="it-IT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“Il Comune ha già partecipato o intende partecipare al Programma Operativo Regionale 2014-2020, Interventi per il miglioramento della Raccolta Differenziata in Calabria ?”</a:t>
            </a:r>
          </a:p>
          <a:p>
            <a:r>
              <a:rPr lang="it-IT" sz="1800" dirty="0" smtClean="0"/>
              <a:t>“</a:t>
            </a:r>
            <a:r>
              <a:rPr lang="it-IT" sz="1800" dirty="0" smtClean="0">
                <a:latin typeface="Aharoni" pitchFamily="2" charset="-79"/>
                <a:cs typeface="Aharoni" pitchFamily="2" charset="-79"/>
              </a:rPr>
              <a:t>Il Comune di San Marco, come tutti i comuni, potrà partecipare solo se aderirà all’</a:t>
            </a:r>
            <a:r>
              <a:rPr lang="it-IT" sz="1800" dirty="0" err="1" smtClean="0">
                <a:latin typeface="Aharoni" pitchFamily="2" charset="-79"/>
                <a:cs typeface="Aharoni" pitchFamily="2" charset="-79"/>
              </a:rPr>
              <a:t>A.T.O.</a:t>
            </a:r>
            <a:r>
              <a:rPr lang="it-IT" sz="1800" dirty="0" smtClean="0">
                <a:latin typeface="Aharoni" pitchFamily="2" charset="-79"/>
                <a:cs typeface="Aharoni" pitchFamily="2" charset="-79"/>
              </a:rPr>
              <a:t> (Ambito territoriale ottimale diviso poi in </a:t>
            </a:r>
            <a:r>
              <a:rPr lang="it-IT" sz="1800" dirty="0" err="1" smtClean="0">
                <a:latin typeface="Aharoni" pitchFamily="2" charset="-79"/>
                <a:cs typeface="Aharoni" pitchFamily="2" charset="-79"/>
              </a:rPr>
              <a:t>A.R.O</a:t>
            </a:r>
            <a:r>
              <a:rPr lang="it-IT" sz="1800" dirty="0" smtClean="0">
                <a:latin typeface="Aharoni" pitchFamily="2" charset="-79"/>
                <a:cs typeface="Aharoni" pitchFamily="2" charset="-79"/>
              </a:rPr>
              <a:t>), ma San Marco non intende aderire, in quanto avendo raggiunto una buona percentuale per la Raccolta Differenziata, potrà applicare una tariffa (TARI) inferiore e più vantaggiosa per i cittadini. Se il Comune di San Marco aderirà all’A.R.O. POLLINO, area composta da 16 comuni con Castrovillari Capofila, i dati del nostro Comune saranno utilizzati per fare media con i dati dei comuni aderenti e meno virtuosi, ciò abbasserà la nostra percentuale e di conseguenza la tariffa da applicare ai cittadini per il servizio non ripagherebbe certamente i loro sforzi, vanificando così l’ottimo risultato del 76% raggiunto.”</a:t>
            </a:r>
            <a:endParaRPr lang="it-IT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it-IT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Ultima Domanda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5543560" cy="698500"/>
          </a:xfrm>
        </p:spPr>
        <p:txBody>
          <a:bodyPr/>
          <a:lstStyle/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Avv.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Fenisia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Di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Cianni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e…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..  per il 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FUTURO……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Cosa intende fare il Comune per raggiungere e mantenere l’obiettivo del 65% di R.D. entro il 2020? </a:t>
            </a:r>
          </a:p>
          <a:p>
            <a:r>
              <a:rPr lang="it-IT" sz="2400" dirty="0" smtClean="0">
                <a:latin typeface="Aharoni" pitchFamily="2" charset="-79"/>
                <a:cs typeface="Aharoni" pitchFamily="2" charset="-79"/>
              </a:rPr>
              <a:t>“San Marco è già un comune virtuoso per la raccolta differenziata in un contesto di non virtuosismo, ma necessita di mezzi più piccoli per la raccolta porta a porta dei rifiuti del Centro Storico: ciò consentirebbe di innalzare la percentuale media dei rifiuti.”</a:t>
            </a:r>
          </a:p>
          <a:p>
            <a:endParaRPr lang="it-IT" sz="2400" b="1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79" y="1071546"/>
            <a:ext cx="4852309" cy="32289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00298" y="471488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oper Black" pitchFamily="18" charset="0"/>
              </a:rPr>
              <a:t>Il nostro viaggio non è ancora </a:t>
            </a:r>
            <a:r>
              <a:rPr lang="it-IT" dirty="0" err="1" smtClean="0">
                <a:latin typeface="Cooper Black" pitchFamily="18" charset="0"/>
              </a:rPr>
              <a:t>finito……</a:t>
            </a:r>
            <a:r>
              <a:rPr lang="it-IT" dirty="0" smtClean="0">
                <a:latin typeface="Cooper Black" pitchFamily="18" charset="0"/>
              </a:rPr>
              <a:t>.. </a:t>
            </a:r>
          </a:p>
          <a:p>
            <a:endParaRPr lang="it-IT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G_129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290"/>
            <a:ext cx="7639106" cy="5337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 descr="orofi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5643578"/>
            <a:ext cx="1357322" cy="10715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 descr="orm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5604808"/>
            <a:ext cx="4000528" cy="125319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85852" y="578645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Colonna MT" pitchFamily="82" charset="0"/>
              </a:rPr>
              <a:t>Continuate a seguirci </a:t>
            </a:r>
            <a:r>
              <a:rPr lang="it-IT" dirty="0" smtClean="0">
                <a:latin typeface="Colonna MT" pitchFamily="82" charset="0"/>
              </a:rPr>
              <a:t>&gt;&gt;&gt;&gt;&gt;&gt;&gt;</a:t>
            </a:r>
            <a:endParaRPr lang="it-IT" dirty="0">
              <a:latin typeface="Colonna MT" pitchFamily="8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Nostro Progetto </a:t>
            </a:r>
            <a:endParaRPr lang="it-IT" dirty="0"/>
          </a:p>
        </p:txBody>
      </p:sp>
      <p:pic>
        <p:nvPicPr>
          <p:cNvPr id="4" name="Segnaposto contenuto 3" descr="Cattur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644983"/>
            <a:ext cx="7499350" cy="4406233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DOMANDE 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1)Nel Comune di San Marco Argentano come viene gestita la raccolta differenziata ?</a:t>
            </a:r>
          </a:p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2)La realizzazione del Progetto che ci siamo </a:t>
            </a:r>
            <a:r>
              <a:rPr lang="it-IT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proposti </a:t>
            </a:r>
            <a:r>
              <a:rPr lang="it-IT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di seguire come ha influito sulla raccolta e quali sono stati I vantaggi ? </a:t>
            </a:r>
            <a:endParaRPr lang="it-IT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57290" y="1447800"/>
            <a:ext cx="7576398" cy="5124472"/>
          </a:xfrm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8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http://www.comune.sanmarcoargentano.cs.it/</a:t>
            </a:r>
            <a:endParaRPr lang="it-IT" sz="1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magine 3" descr="Cattura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59" y="1885126"/>
            <a:ext cx="6308163" cy="45442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71604" y="221455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2014</a:t>
            </a:r>
          </a:p>
          <a:p>
            <a:r>
              <a:rPr lang="it-IT" dirty="0" smtClean="0"/>
              <a:t>??????</a:t>
            </a:r>
            <a:endParaRPr lang="it-IT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Cosa è poi Successo ???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it-IT" sz="2400" dirty="0" smtClean="0">
                <a:latin typeface="Aharoni" pitchFamily="2" charset="-79"/>
                <a:cs typeface="Aharoni" pitchFamily="2" charset="-79"/>
              </a:rPr>
              <a:t>I DATI NON sono stati Più Raccolti e Perché, oppure sono stati Raccolti ma non pubblicati.</a:t>
            </a:r>
          </a:p>
          <a:p>
            <a:pPr algn="ctr" fontAlgn="base">
              <a:buNone/>
            </a:pPr>
            <a:r>
              <a:rPr lang="it-IT" sz="2400" dirty="0" smtClean="0">
                <a:latin typeface="Aharoni" pitchFamily="2" charset="-79"/>
                <a:cs typeface="Aharoni" pitchFamily="2" charset="-79"/>
              </a:rPr>
              <a:t>????????? </a:t>
            </a:r>
          </a:p>
          <a:p>
            <a:pPr fontAlgn="base">
              <a:buNone/>
            </a:pPr>
            <a:endParaRPr lang="it-IT" sz="2400" dirty="0" smtClean="0">
              <a:latin typeface="Aharoni" pitchFamily="2" charset="-79"/>
              <a:cs typeface="Aharoni" pitchFamily="2" charset="-79"/>
            </a:endParaRPr>
          </a:p>
          <a:p>
            <a:pPr fontAlgn="base">
              <a:buNone/>
            </a:pPr>
            <a:r>
              <a:rPr lang="it-IT" sz="2400" dirty="0" smtClean="0">
                <a:latin typeface="Aharoni" pitchFamily="2" charset="-79"/>
                <a:cs typeface="Aharoni" pitchFamily="2" charset="-79"/>
              </a:rPr>
              <a:t>Cerchiamo Altre Notizie&gt;&gt;&gt;&gt;&gt;&gt;&gt;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672074"/>
            <a:ext cx="2571768" cy="1709557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http://www.arpacal.it/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Cattura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214554"/>
            <a:ext cx="4764283" cy="4034079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Primi Risultati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Interessante !!!!!!!</a:t>
            </a:r>
          </a:p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Cosenza la provincia più virtuosa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Segnaposto contenuto 4" descr="1ta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5821" y="2133600"/>
            <a:ext cx="4856158" cy="3992563"/>
          </a:xfrm>
        </p:spPr>
      </p:pic>
      <p:pic>
        <p:nvPicPr>
          <p:cNvPr id="6" name="Immagine 5" descr="image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42852"/>
            <a:ext cx="1785935" cy="1785935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Benissimo CS ..!!!!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4900618" cy="6985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RD 2015 &gt; RD 2014 &gt;RD 2013</a:t>
            </a:r>
            <a:endParaRPr lang="it-IT" sz="20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Segnaposto contenuto 4" descr="7bi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47799"/>
            <a:ext cx="8153400" cy="3764164"/>
          </a:xfrm>
        </p:spPr>
      </p:pic>
      <p:pic>
        <p:nvPicPr>
          <p:cNvPr id="6" name="Immagine 5" descr="faccina-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71480"/>
            <a:ext cx="2194813" cy="1451063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San Marco ?????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5900750" cy="698500"/>
          </a:xfrm>
        </p:spPr>
        <p:txBody>
          <a:bodyPr/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Comunicato stampa del 28 novembre 2016 </a:t>
            </a:r>
          </a:p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ARPACAL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E’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Casale 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Bruzio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smtClean="0"/>
              <a:t>, </a:t>
            </a:r>
            <a:r>
              <a:rPr lang="it-IT" sz="2400" dirty="0" smtClean="0">
                <a:latin typeface="Aharoni" pitchFamily="2" charset="-79"/>
                <a:cs typeface="Aharoni" pitchFamily="2" charset="-79"/>
              </a:rPr>
              <a:t>in provincia di Cosenza , con l’87,61 % dei rifiuti che vanno in differenziata , il comune della Calabria più virtuoso nel 2015</a:t>
            </a:r>
          </a:p>
          <a:p>
            <a:endParaRPr lang="it-IT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 Marco Argentano 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è solo al 26,33 %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Immagine 4" descr="lost_emot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429132"/>
            <a:ext cx="1852612" cy="1528762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</TotalTime>
  <Words>704</Words>
  <PresentationFormat>Presentazione su schermo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Solstizio</vt:lpstr>
      <vt:lpstr>LA TERRA CI DA' VITA, DIFFERENZIANDO DIAMO VITA ALLA TERRA</vt:lpstr>
      <vt:lpstr>Il Nostro Progetto </vt:lpstr>
      <vt:lpstr>DOMANDE :</vt:lpstr>
      <vt:lpstr>DATI</vt:lpstr>
      <vt:lpstr>Cosa è poi Successo ??? </vt:lpstr>
      <vt:lpstr>Dati </vt:lpstr>
      <vt:lpstr>Primi Risultati</vt:lpstr>
      <vt:lpstr>Benissimo CS ..!!!!</vt:lpstr>
      <vt:lpstr>E San Marco ?????</vt:lpstr>
      <vt:lpstr>Dati </vt:lpstr>
      <vt:lpstr>EVENTO OPEN DATA DAY </vt:lpstr>
      <vt:lpstr>Intervista all’assessore all’ambiente Avv. Fenisia Di Cianni </vt:lpstr>
      <vt:lpstr>Intervista all’assessore all’ambiente Avv. Fenisia Di Cianni </vt:lpstr>
      <vt:lpstr>Intervista all’assessore all’ambiente Avv. Fenisia Di Cianni </vt:lpstr>
      <vt:lpstr>Intervista all’assessore all’ambiente Avv. Fenisia Di Cianni </vt:lpstr>
      <vt:lpstr>Ultima Domanda 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TERRA CI DA' VITA, DIFFERENZIANDO DIAMO VITA ALLA TERRA</dc:title>
  <dc:creator>PC</dc:creator>
  <cp:lastModifiedBy>PC</cp:lastModifiedBy>
  <cp:revision>22</cp:revision>
  <dcterms:created xsi:type="dcterms:W3CDTF">2017-04-02T16:02:29Z</dcterms:created>
  <dcterms:modified xsi:type="dcterms:W3CDTF">2017-04-04T13:03:01Z</dcterms:modified>
</cp:coreProperties>
</file>