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846" r:id="rId2"/>
    <p:sldMasterId id="2147483936" r:id="rId3"/>
  </p:sldMasterIdLst>
  <p:notesMasterIdLst>
    <p:notesMasterId r:id="rId19"/>
  </p:notesMasterIdLst>
  <p:sldIdLst>
    <p:sldId id="256" r:id="rId4"/>
    <p:sldId id="267" r:id="rId5"/>
    <p:sldId id="259" r:id="rId6"/>
    <p:sldId id="268" r:id="rId7"/>
    <p:sldId id="257" r:id="rId8"/>
    <p:sldId id="273" r:id="rId9"/>
    <p:sldId id="264" r:id="rId10"/>
    <p:sldId id="261" r:id="rId11"/>
    <p:sldId id="275" r:id="rId12"/>
    <p:sldId id="270" r:id="rId13"/>
    <p:sldId id="274" r:id="rId14"/>
    <p:sldId id="269" r:id="rId15"/>
    <p:sldId id="263" r:id="rId16"/>
    <p:sldId id="260" r:id="rId17"/>
    <p:sldId id="276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2D9B7-A7CC-4FBF-97DF-74E9443A5010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A2582062-3511-496A-935B-A4663FD40E82}">
      <dgm:prSet phldrT="[Testo]"/>
      <dgm:spPr/>
      <dgm:t>
        <a:bodyPr/>
        <a:lstStyle/>
        <a:p>
          <a:r>
            <a:rPr lang="it-IT" dirty="0" smtClean="0"/>
            <a:t> </a:t>
          </a:r>
          <a:endParaRPr lang="it-IT" dirty="0"/>
        </a:p>
      </dgm:t>
    </dgm:pt>
    <dgm:pt modelId="{1272C9DB-E9BD-4DC6-AD38-F44873F961AA}" type="parTrans" cxnId="{A8F64C61-1F8A-4EC3-B485-720229B0697F}">
      <dgm:prSet/>
      <dgm:spPr/>
      <dgm:t>
        <a:bodyPr/>
        <a:lstStyle/>
        <a:p>
          <a:endParaRPr lang="it-IT"/>
        </a:p>
      </dgm:t>
    </dgm:pt>
    <dgm:pt modelId="{B7CD15E6-FE4D-44F0-920A-AF8F3E21EB10}" type="sibTrans" cxnId="{A8F64C61-1F8A-4EC3-B485-720229B0697F}">
      <dgm:prSet/>
      <dgm:spPr/>
      <dgm:t>
        <a:bodyPr/>
        <a:lstStyle/>
        <a:p>
          <a:endParaRPr lang="it-IT"/>
        </a:p>
      </dgm:t>
    </dgm:pt>
    <dgm:pt modelId="{ECD4A5B7-3D00-4365-9890-C12E94B5014D}">
      <dgm:prSet phldrT="[Testo]"/>
      <dgm:spPr/>
      <dgm:t>
        <a:bodyPr/>
        <a:lstStyle/>
        <a:p>
          <a:r>
            <a:rPr lang="it-IT" dirty="0" smtClean="0"/>
            <a:t> </a:t>
          </a:r>
          <a:endParaRPr lang="it-IT" dirty="0"/>
        </a:p>
      </dgm:t>
    </dgm:pt>
    <dgm:pt modelId="{9468F147-8ED1-4B36-A5A6-44732E8FA17A}" type="parTrans" cxnId="{B3B08386-9AA5-4953-9E0E-2CF711AD2895}">
      <dgm:prSet/>
      <dgm:spPr/>
      <dgm:t>
        <a:bodyPr/>
        <a:lstStyle/>
        <a:p>
          <a:endParaRPr lang="it-IT"/>
        </a:p>
      </dgm:t>
    </dgm:pt>
    <dgm:pt modelId="{48EEC6BD-9330-4C1D-8874-B993B126480B}" type="sibTrans" cxnId="{B3B08386-9AA5-4953-9E0E-2CF711AD2895}">
      <dgm:prSet/>
      <dgm:spPr/>
      <dgm:t>
        <a:bodyPr/>
        <a:lstStyle/>
        <a:p>
          <a:endParaRPr lang="it-IT"/>
        </a:p>
      </dgm:t>
    </dgm:pt>
    <dgm:pt modelId="{DC98A6FC-041D-4685-A69F-56090FCF7E27}">
      <dgm:prSet phldrT="[Testo]"/>
      <dgm:spPr/>
      <dgm:t>
        <a:bodyPr/>
        <a:lstStyle/>
        <a:p>
          <a:r>
            <a:rPr lang="it-IT" dirty="0" smtClean="0"/>
            <a:t> </a:t>
          </a:r>
          <a:endParaRPr lang="it-IT" dirty="0"/>
        </a:p>
      </dgm:t>
    </dgm:pt>
    <dgm:pt modelId="{5D3B159C-F2BD-4A02-B4C9-00B0143AB7E2}" type="parTrans" cxnId="{6595E5C2-30F3-420D-BF20-D25346101DCC}">
      <dgm:prSet/>
      <dgm:spPr/>
      <dgm:t>
        <a:bodyPr/>
        <a:lstStyle/>
        <a:p>
          <a:endParaRPr lang="it-IT"/>
        </a:p>
      </dgm:t>
    </dgm:pt>
    <dgm:pt modelId="{CBC6DAC8-E528-4A29-BAED-5028CC00E523}" type="sibTrans" cxnId="{6595E5C2-30F3-420D-BF20-D25346101DCC}">
      <dgm:prSet/>
      <dgm:spPr/>
      <dgm:t>
        <a:bodyPr/>
        <a:lstStyle/>
        <a:p>
          <a:endParaRPr lang="it-IT"/>
        </a:p>
      </dgm:t>
    </dgm:pt>
    <dgm:pt modelId="{523464BD-CCB3-4EA0-89B0-6E1848944A4B}">
      <dgm:prSet phldrT="[Testo]"/>
      <dgm:spPr/>
      <dgm:t>
        <a:bodyPr/>
        <a:lstStyle/>
        <a:p>
          <a:r>
            <a:rPr lang="it-IT" dirty="0" smtClean="0"/>
            <a:t> </a:t>
          </a:r>
          <a:endParaRPr lang="it-IT" dirty="0"/>
        </a:p>
      </dgm:t>
    </dgm:pt>
    <dgm:pt modelId="{8F1F0361-581E-4D58-9C6B-BD698A579A09}" type="parTrans" cxnId="{F019D3C3-C36E-421B-90B8-B90E6FBC95E9}">
      <dgm:prSet/>
      <dgm:spPr/>
      <dgm:t>
        <a:bodyPr/>
        <a:lstStyle/>
        <a:p>
          <a:endParaRPr lang="it-IT"/>
        </a:p>
      </dgm:t>
    </dgm:pt>
    <dgm:pt modelId="{C5539726-68D1-44E5-9258-B3D4354D8FDC}" type="sibTrans" cxnId="{F019D3C3-C36E-421B-90B8-B90E6FBC95E9}">
      <dgm:prSet/>
      <dgm:spPr/>
      <dgm:t>
        <a:bodyPr/>
        <a:lstStyle/>
        <a:p>
          <a:endParaRPr lang="it-IT"/>
        </a:p>
      </dgm:t>
    </dgm:pt>
    <dgm:pt modelId="{E4EBC8A1-5F1E-447F-8E7B-50E7A1767546}" type="pres">
      <dgm:prSet presAssocID="{E532D9B7-A7CC-4FBF-97DF-74E9443A5010}" presName="diagram" presStyleCnt="0">
        <dgm:presLayoutVars>
          <dgm:dir/>
          <dgm:resizeHandles val="exact"/>
        </dgm:presLayoutVars>
      </dgm:prSet>
      <dgm:spPr/>
    </dgm:pt>
    <dgm:pt modelId="{A3D341ED-7176-4EC1-B7CC-C44B638F3686}" type="pres">
      <dgm:prSet presAssocID="{A2582062-3511-496A-935B-A4663FD40E82}" presName="node" presStyleLbl="node1" presStyleIdx="0" presStyleCnt="4">
        <dgm:presLayoutVars>
          <dgm:bulletEnabled val="1"/>
        </dgm:presLayoutVars>
      </dgm:prSet>
      <dgm:spPr/>
    </dgm:pt>
    <dgm:pt modelId="{6618C257-6E6E-4B6B-8906-7FCDE247EAE2}" type="pres">
      <dgm:prSet presAssocID="{B7CD15E6-FE4D-44F0-920A-AF8F3E21EB10}" presName="sibTrans" presStyleLbl="sibTrans2D1" presStyleIdx="0" presStyleCnt="3"/>
      <dgm:spPr/>
    </dgm:pt>
    <dgm:pt modelId="{94923AF2-8D6C-4E3A-9DDB-A60BD30BCB93}" type="pres">
      <dgm:prSet presAssocID="{B7CD15E6-FE4D-44F0-920A-AF8F3E21EB10}" presName="connectorText" presStyleLbl="sibTrans2D1" presStyleIdx="0" presStyleCnt="3"/>
      <dgm:spPr/>
    </dgm:pt>
    <dgm:pt modelId="{4574BB2F-5754-4826-A39C-FCF72A3D45E7}" type="pres">
      <dgm:prSet presAssocID="{ECD4A5B7-3D00-4365-9890-C12E94B5014D}" presName="node" presStyleLbl="node1" presStyleIdx="1" presStyleCnt="4">
        <dgm:presLayoutVars>
          <dgm:bulletEnabled val="1"/>
        </dgm:presLayoutVars>
      </dgm:prSet>
      <dgm:spPr/>
    </dgm:pt>
    <dgm:pt modelId="{F456856E-4C21-4ED7-91FE-AFB740A9C9F6}" type="pres">
      <dgm:prSet presAssocID="{48EEC6BD-9330-4C1D-8874-B993B126480B}" presName="sibTrans" presStyleLbl="sibTrans2D1" presStyleIdx="1" presStyleCnt="3"/>
      <dgm:spPr/>
    </dgm:pt>
    <dgm:pt modelId="{8677C0E0-C2F4-4918-8831-F843E89D1EC7}" type="pres">
      <dgm:prSet presAssocID="{48EEC6BD-9330-4C1D-8874-B993B126480B}" presName="connectorText" presStyleLbl="sibTrans2D1" presStyleIdx="1" presStyleCnt="3"/>
      <dgm:spPr/>
    </dgm:pt>
    <dgm:pt modelId="{E3AD3344-9820-4A81-89D6-3CB1A8EE56E1}" type="pres">
      <dgm:prSet presAssocID="{DC98A6FC-041D-4685-A69F-56090FCF7E27}" presName="node" presStyleLbl="node1" presStyleIdx="2" presStyleCnt="4">
        <dgm:presLayoutVars>
          <dgm:bulletEnabled val="1"/>
        </dgm:presLayoutVars>
      </dgm:prSet>
      <dgm:spPr/>
    </dgm:pt>
    <dgm:pt modelId="{2695C602-2C8B-4B85-9A92-AFFA9950EAB5}" type="pres">
      <dgm:prSet presAssocID="{CBC6DAC8-E528-4A29-BAED-5028CC00E523}" presName="sibTrans" presStyleLbl="sibTrans2D1" presStyleIdx="2" presStyleCnt="3"/>
      <dgm:spPr/>
    </dgm:pt>
    <dgm:pt modelId="{5669D497-BFA9-43EA-9456-D68657792645}" type="pres">
      <dgm:prSet presAssocID="{CBC6DAC8-E528-4A29-BAED-5028CC00E523}" presName="connectorText" presStyleLbl="sibTrans2D1" presStyleIdx="2" presStyleCnt="3"/>
      <dgm:spPr/>
    </dgm:pt>
    <dgm:pt modelId="{04118767-31E1-4A74-B2C0-FB747B9A230A}" type="pres">
      <dgm:prSet presAssocID="{523464BD-CCB3-4EA0-89B0-6E1848944A4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CB301F8-8066-4116-BF61-76D1954F0757}" type="presOf" srcId="{48EEC6BD-9330-4C1D-8874-B993B126480B}" destId="{F456856E-4C21-4ED7-91FE-AFB740A9C9F6}" srcOrd="0" destOrd="0" presId="urn:microsoft.com/office/officeart/2005/8/layout/process5"/>
    <dgm:cxn modelId="{A8F64C61-1F8A-4EC3-B485-720229B0697F}" srcId="{E532D9B7-A7CC-4FBF-97DF-74E9443A5010}" destId="{A2582062-3511-496A-935B-A4663FD40E82}" srcOrd="0" destOrd="0" parTransId="{1272C9DB-E9BD-4DC6-AD38-F44873F961AA}" sibTransId="{B7CD15E6-FE4D-44F0-920A-AF8F3E21EB10}"/>
    <dgm:cxn modelId="{B3B08386-9AA5-4953-9E0E-2CF711AD2895}" srcId="{E532D9B7-A7CC-4FBF-97DF-74E9443A5010}" destId="{ECD4A5B7-3D00-4365-9890-C12E94B5014D}" srcOrd="1" destOrd="0" parTransId="{9468F147-8ED1-4B36-A5A6-44732E8FA17A}" sibTransId="{48EEC6BD-9330-4C1D-8874-B993B126480B}"/>
    <dgm:cxn modelId="{6595E5C2-30F3-420D-BF20-D25346101DCC}" srcId="{E532D9B7-A7CC-4FBF-97DF-74E9443A5010}" destId="{DC98A6FC-041D-4685-A69F-56090FCF7E27}" srcOrd="2" destOrd="0" parTransId="{5D3B159C-F2BD-4A02-B4C9-00B0143AB7E2}" sibTransId="{CBC6DAC8-E528-4A29-BAED-5028CC00E523}"/>
    <dgm:cxn modelId="{3F00CA08-82F2-4C65-9AE9-66BB78C420F1}" type="presOf" srcId="{ECD4A5B7-3D00-4365-9890-C12E94B5014D}" destId="{4574BB2F-5754-4826-A39C-FCF72A3D45E7}" srcOrd="0" destOrd="0" presId="urn:microsoft.com/office/officeart/2005/8/layout/process5"/>
    <dgm:cxn modelId="{0A714777-98E4-483C-9498-89E6BF2BFC82}" type="presOf" srcId="{CBC6DAC8-E528-4A29-BAED-5028CC00E523}" destId="{5669D497-BFA9-43EA-9456-D68657792645}" srcOrd="1" destOrd="0" presId="urn:microsoft.com/office/officeart/2005/8/layout/process5"/>
    <dgm:cxn modelId="{CEEFAD04-DC9D-4FA0-8292-FC4944031D54}" type="presOf" srcId="{A2582062-3511-496A-935B-A4663FD40E82}" destId="{A3D341ED-7176-4EC1-B7CC-C44B638F3686}" srcOrd="0" destOrd="0" presId="urn:microsoft.com/office/officeart/2005/8/layout/process5"/>
    <dgm:cxn modelId="{4C4AA593-BAEA-4CF7-B9C4-DF2F6806C980}" type="presOf" srcId="{523464BD-CCB3-4EA0-89B0-6E1848944A4B}" destId="{04118767-31E1-4A74-B2C0-FB747B9A230A}" srcOrd="0" destOrd="0" presId="urn:microsoft.com/office/officeart/2005/8/layout/process5"/>
    <dgm:cxn modelId="{4837B12F-CA3E-4A54-A5CE-981956590A5D}" type="presOf" srcId="{DC98A6FC-041D-4685-A69F-56090FCF7E27}" destId="{E3AD3344-9820-4A81-89D6-3CB1A8EE56E1}" srcOrd="0" destOrd="0" presId="urn:microsoft.com/office/officeart/2005/8/layout/process5"/>
    <dgm:cxn modelId="{6DCA4FBC-226D-47C2-9FB3-C38CFA0AC6F3}" type="presOf" srcId="{E532D9B7-A7CC-4FBF-97DF-74E9443A5010}" destId="{E4EBC8A1-5F1E-447F-8E7B-50E7A1767546}" srcOrd="0" destOrd="0" presId="urn:microsoft.com/office/officeart/2005/8/layout/process5"/>
    <dgm:cxn modelId="{52AA008D-A626-44E5-9803-59DA45713F0F}" type="presOf" srcId="{B7CD15E6-FE4D-44F0-920A-AF8F3E21EB10}" destId="{6618C257-6E6E-4B6B-8906-7FCDE247EAE2}" srcOrd="0" destOrd="0" presId="urn:microsoft.com/office/officeart/2005/8/layout/process5"/>
    <dgm:cxn modelId="{3181D3AD-A3A5-4326-96DC-53060E6DFE61}" type="presOf" srcId="{48EEC6BD-9330-4C1D-8874-B993B126480B}" destId="{8677C0E0-C2F4-4918-8831-F843E89D1EC7}" srcOrd="1" destOrd="0" presId="urn:microsoft.com/office/officeart/2005/8/layout/process5"/>
    <dgm:cxn modelId="{6F4224F5-AC28-4D67-B54D-8F53F6BC0142}" type="presOf" srcId="{CBC6DAC8-E528-4A29-BAED-5028CC00E523}" destId="{2695C602-2C8B-4B85-9A92-AFFA9950EAB5}" srcOrd="0" destOrd="0" presId="urn:microsoft.com/office/officeart/2005/8/layout/process5"/>
    <dgm:cxn modelId="{ADC7BCDE-D5A2-478B-BA4B-243783D265DA}" type="presOf" srcId="{B7CD15E6-FE4D-44F0-920A-AF8F3E21EB10}" destId="{94923AF2-8D6C-4E3A-9DDB-A60BD30BCB93}" srcOrd="1" destOrd="0" presId="urn:microsoft.com/office/officeart/2005/8/layout/process5"/>
    <dgm:cxn modelId="{F019D3C3-C36E-421B-90B8-B90E6FBC95E9}" srcId="{E532D9B7-A7CC-4FBF-97DF-74E9443A5010}" destId="{523464BD-CCB3-4EA0-89B0-6E1848944A4B}" srcOrd="3" destOrd="0" parTransId="{8F1F0361-581E-4D58-9C6B-BD698A579A09}" sibTransId="{C5539726-68D1-44E5-9258-B3D4354D8FDC}"/>
    <dgm:cxn modelId="{83350F66-F438-4F30-827B-E293394B7B16}" type="presParOf" srcId="{E4EBC8A1-5F1E-447F-8E7B-50E7A1767546}" destId="{A3D341ED-7176-4EC1-B7CC-C44B638F3686}" srcOrd="0" destOrd="0" presId="urn:microsoft.com/office/officeart/2005/8/layout/process5"/>
    <dgm:cxn modelId="{ADB8B7FF-74BF-49DE-8EDC-91CE3E8A68DF}" type="presParOf" srcId="{E4EBC8A1-5F1E-447F-8E7B-50E7A1767546}" destId="{6618C257-6E6E-4B6B-8906-7FCDE247EAE2}" srcOrd="1" destOrd="0" presId="urn:microsoft.com/office/officeart/2005/8/layout/process5"/>
    <dgm:cxn modelId="{D9B431DF-7585-40E3-AC23-0A4D47E281FB}" type="presParOf" srcId="{6618C257-6E6E-4B6B-8906-7FCDE247EAE2}" destId="{94923AF2-8D6C-4E3A-9DDB-A60BD30BCB93}" srcOrd="0" destOrd="0" presId="urn:microsoft.com/office/officeart/2005/8/layout/process5"/>
    <dgm:cxn modelId="{CEFB6BD6-1AA4-4EBC-999B-54C47473E7AA}" type="presParOf" srcId="{E4EBC8A1-5F1E-447F-8E7B-50E7A1767546}" destId="{4574BB2F-5754-4826-A39C-FCF72A3D45E7}" srcOrd="2" destOrd="0" presId="urn:microsoft.com/office/officeart/2005/8/layout/process5"/>
    <dgm:cxn modelId="{588A7DCA-A538-4F4D-92EA-4C2D6CB6F416}" type="presParOf" srcId="{E4EBC8A1-5F1E-447F-8E7B-50E7A1767546}" destId="{F456856E-4C21-4ED7-91FE-AFB740A9C9F6}" srcOrd="3" destOrd="0" presId="urn:microsoft.com/office/officeart/2005/8/layout/process5"/>
    <dgm:cxn modelId="{FC6FAE59-F876-45B4-A8F5-1114BB2A9B81}" type="presParOf" srcId="{F456856E-4C21-4ED7-91FE-AFB740A9C9F6}" destId="{8677C0E0-C2F4-4918-8831-F843E89D1EC7}" srcOrd="0" destOrd="0" presId="urn:microsoft.com/office/officeart/2005/8/layout/process5"/>
    <dgm:cxn modelId="{30CE00AB-14BE-4D07-80E5-BD57105D4F85}" type="presParOf" srcId="{E4EBC8A1-5F1E-447F-8E7B-50E7A1767546}" destId="{E3AD3344-9820-4A81-89D6-3CB1A8EE56E1}" srcOrd="4" destOrd="0" presId="urn:microsoft.com/office/officeart/2005/8/layout/process5"/>
    <dgm:cxn modelId="{D014E2EA-5A14-4B0D-8F6A-00ACA550C3C8}" type="presParOf" srcId="{E4EBC8A1-5F1E-447F-8E7B-50E7A1767546}" destId="{2695C602-2C8B-4B85-9A92-AFFA9950EAB5}" srcOrd="5" destOrd="0" presId="urn:microsoft.com/office/officeart/2005/8/layout/process5"/>
    <dgm:cxn modelId="{E42E93EF-77B1-47D3-B2AD-FCAF264A6242}" type="presParOf" srcId="{2695C602-2C8B-4B85-9A92-AFFA9950EAB5}" destId="{5669D497-BFA9-43EA-9456-D68657792645}" srcOrd="0" destOrd="0" presId="urn:microsoft.com/office/officeart/2005/8/layout/process5"/>
    <dgm:cxn modelId="{4FEC85A5-EE7E-47FC-9C5D-E010DA144931}" type="presParOf" srcId="{E4EBC8A1-5F1E-447F-8E7B-50E7A1767546}" destId="{04118767-31E1-4A74-B2C0-FB747B9A230A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29932-CE40-4EE1-BB6B-6B535874B9D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45930852-E7A4-4B59-9CDB-03CD5EE55DB5}">
      <dgm:prSet phldrT="[Testo]"/>
      <dgm:spPr/>
      <dgm:t>
        <a:bodyPr/>
        <a:lstStyle/>
        <a:p>
          <a:r>
            <a:rPr lang="it-IT" dirty="0" smtClean="0"/>
            <a:t> </a:t>
          </a:r>
          <a:endParaRPr lang="it-IT" dirty="0"/>
        </a:p>
      </dgm:t>
    </dgm:pt>
    <dgm:pt modelId="{621B46AE-584A-4AF3-B6FD-FA80412FE232}" type="parTrans" cxnId="{B5AD46E8-BCEA-4908-A03B-B3098A01315D}">
      <dgm:prSet/>
      <dgm:spPr/>
      <dgm:t>
        <a:bodyPr/>
        <a:lstStyle/>
        <a:p>
          <a:endParaRPr lang="it-IT"/>
        </a:p>
      </dgm:t>
    </dgm:pt>
    <dgm:pt modelId="{224EA140-D6CE-45BF-9E56-545189D12CEF}" type="sibTrans" cxnId="{B5AD46E8-BCEA-4908-A03B-B3098A01315D}">
      <dgm:prSet/>
      <dgm:spPr/>
      <dgm:t>
        <a:bodyPr/>
        <a:lstStyle/>
        <a:p>
          <a:endParaRPr lang="it-IT"/>
        </a:p>
      </dgm:t>
    </dgm:pt>
    <dgm:pt modelId="{D7B3CBBD-9F4D-465F-AE98-7CCE56AB7508}">
      <dgm:prSet phldrT="[Testo]"/>
      <dgm:spPr/>
      <dgm:t>
        <a:bodyPr/>
        <a:lstStyle/>
        <a:p>
          <a:r>
            <a:rPr lang="it-IT" dirty="0" smtClean="0"/>
            <a:t> </a:t>
          </a:r>
          <a:endParaRPr lang="it-IT" dirty="0"/>
        </a:p>
      </dgm:t>
    </dgm:pt>
    <dgm:pt modelId="{05A0CB22-BE27-473A-B657-370A74E8DE01}" type="parTrans" cxnId="{9E3383D4-1157-4018-8065-E288227D84E0}">
      <dgm:prSet/>
      <dgm:spPr/>
      <dgm:t>
        <a:bodyPr/>
        <a:lstStyle/>
        <a:p>
          <a:endParaRPr lang="it-IT"/>
        </a:p>
      </dgm:t>
    </dgm:pt>
    <dgm:pt modelId="{10DC52CE-0DAD-4C48-945F-2E837AF70DD1}" type="sibTrans" cxnId="{9E3383D4-1157-4018-8065-E288227D84E0}">
      <dgm:prSet/>
      <dgm:spPr/>
      <dgm:t>
        <a:bodyPr/>
        <a:lstStyle/>
        <a:p>
          <a:endParaRPr lang="it-IT"/>
        </a:p>
      </dgm:t>
    </dgm:pt>
    <dgm:pt modelId="{492C6263-AD85-4BF7-9F4D-2733B075B8AF}">
      <dgm:prSet phldrT="[Testo]"/>
      <dgm:spPr/>
      <dgm:t>
        <a:bodyPr/>
        <a:lstStyle/>
        <a:p>
          <a:r>
            <a:rPr lang="it-IT" dirty="0" smtClean="0"/>
            <a:t> </a:t>
          </a:r>
          <a:endParaRPr lang="it-IT" dirty="0"/>
        </a:p>
      </dgm:t>
    </dgm:pt>
    <dgm:pt modelId="{C5D7A554-0E03-4730-A2CE-AAEA20D57920}" type="parTrans" cxnId="{C77FE95C-65D2-4DAD-B69D-6587A4AC1817}">
      <dgm:prSet/>
      <dgm:spPr/>
      <dgm:t>
        <a:bodyPr/>
        <a:lstStyle/>
        <a:p>
          <a:endParaRPr lang="it-IT"/>
        </a:p>
      </dgm:t>
    </dgm:pt>
    <dgm:pt modelId="{B5ACCE22-3EED-47DE-BC8D-4C6F968CBCDA}" type="sibTrans" cxnId="{C77FE95C-65D2-4DAD-B69D-6587A4AC1817}">
      <dgm:prSet/>
      <dgm:spPr/>
      <dgm:t>
        <a:bodyPr/>
        <a:lstStyle/>
        <a:p>
          <a:endParaRPr lang="it-IT"/>
        </a:p>
      </dgm:t>
    </dgm:pt>
    <dgm:pt modelId="{14F4FA17-039D-450A-8204-8A8FCA14CAFA}">
      <dgm:prSet phldrT="[Testo]"/>
      <dgm:spPr/>
      <dgm:t>
        <a:bodyPr/>
        <a:lstStyle/>
        <a:p>
          <a:r>
            <a:rPr lang="it-IT" dirty="0" smtClean="0"/>
            <a:t> </a:t>
          </a:r>
          <a:endParaRPr lang="it-IT" dirty="0"/>
        </a:p>
      </dgm:t>
    </dgm:pt>
    <dgm:pt modelId="{357A9155-2B73-4977-A7D0-0A7DBD783078}" type="parTrans" cxnId="{A9CD577D-549C-40D9-BDC6-FE84921E56C2}">
      <dgm:prSet/>
      <dgm:spPr/>
      <dgm:t>
        <a:bodyPr/>
        <a:lstStyle/>
        <a:p>
          <a:endParaRPr lang="it-IT"/>
        </a:p>
      </dgm:t>
    </dgm:pt>
    <dgm:pt modelId="{646E30A6-490D-4012-BA8B-F6E04128FEB5}" type="sibTrans" cxnId="{A9CD577D-549C-40D9-BDC6-FE84921E56C2}">
      <dgm:prSet/>
      <dgm:spPr/>
      <dgm:t>
        <a:bodyPr/>
        <a:lstStyle/>
        <a:p>
          <a:endParaRPr lang="it-IT"/>
        </a:p>
      </dgm:t>
    </dgm:pt>
    <dgm:pt modelId="{29C9F8E4-6D27-4B46-B3DE-076D646294AE}">
      <dgm:prSet phldrT="[Testo]"/>
      <dgm:spPr/>
      <dgm:t>
        <a:bodyPr/>
        <a:lstStyle/>
        <a:p>
          <a:r>
            <a:rPr lang="it-IT" dirty="0" smtClean="0"/>
            <a:t>  </a:t>
          </a:r>
          <a:endParaRPr lang="it-IT" dirty="0"/>
        </a:p>
      </dgm:t>
    </dgm:pt>
    <dgm:pt modelId="{6F2C7C44-06F5-4423-A146-B3987312B8B5}" type="parTrans" cxnId="{3458DE2B-586C-4572-A01B-92075749B8CC}">
      <dgm:prSet/>
      <dgm:spPr/>
      <dgm:t>
        <a:bodyPr/>
        <a:lstStyle/>
        <a:p>
          <a:endParaRPr lang="it-IT"/>
        </a:p>
      </dgm:t>
    </dgm:pt>
    <dgm:pt modelId="{45E140EF-6379-49C5-9B0D-F4E5E51A55C1}" type="sibTrans" cxnId="{3458DE2B-586C-4572-A01B-92075749B8CC}">
      <dgm:prSet/>
      <dgm:spPr/>
      <dgm:t>
        <a:bodyPr/>
        <a:lstStyle/>
        <a:p>
          <a:endParaRPr lang="it-IT"/>
        </a:p>
      </dgm:t>
    </dgm:pt>
    <dgm:pt modelId="{AAE79869-EECF-49B7-BC80-58D359099BB8}">
      <dgm:prSet phldrT="[Testo]"/>
      <dgm:spPr/>
      <dgm:t>
        <a:bodyPr/>
        <a:lstStyle/>
        <a:p>
          <a:r>
            <a:rPr lang="it-IT" dirty="0" smtClean="0"/>
            <a:t> </a:t>
          </a:r>
          <a:endParaRPr lang="it-IT" dirty="0"/>
        </a:p>
      </dgm:t>
    </dgm:pt>
    <dgm:pt modelId="{281A8931-4FF4-4FAC-BE0D-3BCD18861151}" type="parTrans" cxnId="{9DFBD9BC-75D6-4D19-A442-46CD292635BD}">
      <dgm:prSet/>
      <dgm:spPr/>
      <dgm:t>
        <a:bodyPr/>
        <a:lstStyle/>
        <a:p>
          <a:endParaRPr lang="it-IT"/>
        </a:p>
      </dgm:t>
    </dgm:pt>
    <dgm:pt modelId="{9E4129A0-9C03-48E3-BFF1-26177DCF367E}" type="sibTrans" cxnId="{9DFBD9BC-75D6-4D19-A442-46CD292635BD}">
      <dgm:prSet/>
      <dgm:spPr/>
      <dgm:t>
        <a:bodyPr/>
        <a:lstStyle/>
        <a:p>
          <a:endParaRPr lang="it-IT"/>
        </a:p>
      </dgm:t>
    </dgm:pt>
    <dgm:pt modelId="{5D7CF2A5-4FFE-4DB8-924C-18189F2D6DE8}" type="pres">
      <dgm:prSet presAssocID="{F8F29932-CE40-4EE1-BB6B-6B535874B9D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54B31CE-D671-4DFA-83C3-40D289830FD7}" type="pres">
      <dgm:prSet presAssocID="{45930852-E7A4-4B59-9CDB-03CD5EE55DB5}" presName="root1" presStyleCnt="0"/>
      <dgm:spPr/>
    </dgm:pt>
    <dgm:pt modelId="{CB56BDEE-1042-4620-B186-B50CEEA6D684}" type="pres">
      <dgm:prSet presAssocID="{45930852-E7A4-4B59-9CDB-03CD5EE55DB5}" presName="LevelOneTextNode" presStyleLbl="node0" presStyleIdx="0" presStyleCnt="1">
        <dgm:presLayoutVars>
          <dgm:chPref val="3"/>
        </dgm:presLayoutVars>
      </dgm:prSet>
      <dgm:spPr/>
    </dgm:pt>
    <dgm:pt modelId="{6B180FDC-452B-4068-A9E2-DD0A2CD65323}" type="pres">
      <dgm:prSet presAssocID="{45930852-E7A4-4B59-9CDB-03CD5EE55DB5}" presName="level2hierChild" presStyleCnt="0"/>
      <dgm:spPr/>
    </dgm:pt>
    <dgm:pt modelId="{8A9FD637-AF93-4FE3-845B-2C181B2CB18A}" type="pres">
      <dgm:prSet presAssocID="{05A0CB22-BE27-473A-B657-370A74E8DE01}" presName="conn2-1" presStyleLbl="parChTrans1D2" presStyleIdx="0" presStyleCnt="2"/>
      <dgm:spPr/>
    </dgm:pt>
    <dgm:pt modelId="{97CDA81F-64E9-45B7-AC4F-9B474263C1AF}" type="pres">
      <dgm:prSet presAssocID="{05A0CB22-BE27-473A-B657-370A74E8DE01}" presName="connTx" presStyleLbl="parChTrans1D2" presStyleIdx="0" presStyleCnt="2"/>
      <dgm:spPr/>
    </dgm:pt>
    <dgm:pt modelId="{117BC915-1090-4B56-914D-502295388660}" type="pres">
      <dgm:prSet presAssocID="{D7B3CBBD-9F4D-465F-AE98-7CCE56AB7508}" presName="root2" presStyleCnt="0"/>
      <dgm:spPr/>
    </dgm:pt>
    <dgm:pt modelId="{F2389BA5-564B-4077-A2AF-E0BB777D1424}" type="pres">
      <dgm:prSet presAssocID="{D7B3CBBD-9F4D-465F-AE98-7CCE56AB7508}" presName="LevelTwoTextNode" presStyleLbl="node2" presStyleIdx="0" presStyleCnt="2">
        <dgm:presLayoutVars>
          <dgm:chPref val="3"/>
        </dgm:presLayoutVars>
      </dgm:prSet>
      <dgm:spPr/>
    </dgm:pt>
    <dgm:pt modelId="{8E41381B-7AA2-4F31-90C5-D90277B44AC1}" type="pres">
      <dgm:prSet presAssocID="{D7B3CBBD-9F4D-465F-AE98-7CCE56AB7508}" presName="level3hierChild" presStyleCnt="0"/>
      <dgm:spPr/>
    </dgm:pt>
    <dgm:pt modelId="{8F2A5644-E293-4B90-BEBE-FEE14503EF93}" type="pres">
      <dgm:prSet presAssocID="{C5D7A554-0E03-4730-A2CE-AAEA20D57920}" presName="conn2-1" presStyleLbl="parChTrans1D3" presStyleIdx="0" presStyleCnt="3"/>
      <dgm:spPr/>
    </dgm:pt>
    <dgm:pt modelId="{4AE06EE0-571A-4B68-BB64-187DA0B9B855}" type="pres">
      <dgm:prSet presAssocID="{C5D7A554-0E03-4730-A2CE-AAEA20D57920}" presName="connTx" presStyleLbl="parChTrans1D3" presStyleIdx="0" presStyleCnt="3"/>
      <dgm:spPr/>
    </dgm:pt>
    <dgm:pt modelId="{4AB43FC8-23D4-4AE6-9A2E-BDA95DB6A380}" type="pres">
      <dgm:prSet presAssocID="{492C6263-AD85-4BF7-9F4D-2733B075B8AF}" presName="root2" presStyleCnt="0"/>
      <dgm:spPr/>
    </dgm:pt>
    <dgm:pt modelId="{15FDD560-FE9D-4702-8E53-212392D24490}" type="pres">
      <dgm:prSet presAssocID="{492C6263-AD85-4BF7-9F4D-2733B075B8AF}" presName="LevelTwoTextNode" presStyleLbl="node3" presStyleIdx="0" presStyleCnt="3">
        <dgm:presLayoutVars>
          <dgm:chPref val="3"/>
        </dgm:presLayoutVars>
      </dgm:prSet>
      <dgm:spPr/>
    </dgm:pt>
    <dgm:pt modelId="{C1ECC599-4D40-4D13-A5A8-CAAFE4A39ED2}" type="pres">
      <dgm:prSet presAssocID="{492C6263-AD85-4BF7-9F4D-2733B075B8AF}" presName="level3hierChild" presStyleCnt="0"/>
      <dgm:spPr/>
    </dgm:pt>
    <dgm:pt modelId="{AC7735E4-33EF-4BA5-B174-03162A42BB1A}" type="pres">
      <dgm:prSet presAssocID="{281A8931-4FF4-4FAC-BE0D-3BCD18861151}" presName="conn2-1" presStyleLbl="parChTrans1D3" presStyleIdx="1" presStyleCnt="3"/>
      <dgm:spPr/>
    </dgm:pt>
    <dgm:pt modelId="{D0B3A36C-2B1A-4102-A70C-BC5BEB10A586}" type="pres">
      <dgm:prSet presAssocID="{281A8931-4FF4-4FAC-BE0D-3BCD18861151}" presName="connTx" presStyleLbl="parChTrans1D3" presStyleIdx="1" presStyleCnt="3"/>
      <dgm:spPr/>
    </dgm:pt>
    <dgm:pt modelId="{EA6A2DC7-9214-45B8-B4B5-FECB8EE5E79C}" type="pres">
      <dgm:prSet presAssocID="{AAE79869-EECF-49B7-BC80-58D359099BB8}" presName="root2" presStyleCnt="0"/>
      <dgm:spPr/>
    </dgm:pt>
    <dgm:pt modelId="{E5F06FAA-AF80-4F28-B9A9-6C74BADAD80C}" type="pres">
      <dgm:prSet presAssocID="{AAE79869-EECF-49B7-BC80-58D359099BB8}" presName="LevelTwoTextNode" presStyleLbl="node3" presStyleIdx="1" presStyleCnt="3" custScaleX="100000" custScaleY="148581" custLinFactNeighborX="469" custLinFactNeighborY="0">
        <dgm:presLayoutVars>
          <dgm:chPref val="3"/>
        </dgm:presLayoutVars>
      </dgm:prSet>
      <dgm:spPr/>
    </dgm:pt>
    <dgm:pt modelId="{3C2A05E1-8A28-4400-A6C0-E3093D56D876}" type="pres">
      <dgm:prSet presAssocID="{AAE79869-EECF-49B7-BC80-58D359099BB8}" presName="level3hierChild" presStyleCnt="0"/>
      <dgm:spPr/>
    </dgm:pt>
    <dgm:pt modelId="{4C5C09CE-6A59-49D4-B232-8A32A2F6844F}" type="pres">
      <dgm:prSet presAssocID="{357A9155-2B73-4977-A7D0-0A7DBD783078}" presName="conn2-1" presStyleLbl="parChTrans1D2" presStyleIdx="1" presStyleCnt="2"/>
      <dgm:spPr/>
    </dgm:pt>
    <dgm:pt modelId="{A837B164-A1BE-465C-94BB-E4E02C1B069D}" type="pres">
      <dgm:prSet presAssocID="{357A9155-2B73-4977-A7D0-0A7DBD783078}" presName="connTx" presStyleLbl="parChTrans1D2" presStyleIdx="1" presStyleCnt="2"/>
      <dgm:spPr/>
    </dgm:pt>
    <dgm:pt modelId="{0E61E71B-EDA1-4610-B316-17CEB4393918}" type="pres">
      <dgm:prSet presAssocID="{14F4FA17-039D-450A-8204-8A8FCA14CAFA}" presName="root2" presStyleCnt="0"/>
      <dgm:spPr/>
    </dgm:pt>
    <dgm:pt modelId="{9CD2542E-5986-4EBA-97C4-81CCB5F16FB8}" type="pres">
      <dgm:prSet presAssocID="{14F4FA17-039D-450A-8204-8A8FCA14CAFA}" presName="LevelTwoTextNode" presStyleLbl="node2" presStyleIdx="1" presStyleCnt="2" custScaleX="99182" custScaleY="136510" custLinFactNeighborX="409" custLinFactNeighborY="-481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210C4F5-FC91-4132-BF1C-92542DFFADD6}" type="pres">
      <dgm:prSet presAssocID="{14F4FA17-039D-450A-8204-8A8FCA14CAFA}" presName="level3hierChild" presStyleCnt="0"/>
      <dgm:spPr/>
    </dgm:pt>
    <dgm:pt modelId="{2D882F00-EBEA-4762-988A-C19E8D8545FE}" type="pres">
      <dgm:prSet presAssocID="{6F2C7C44-06F5-4423-A146-B3987312B8B5}" presName="conn2-1" presStyleLbl="parChTrans1D3" presStyleIdx="2" presStyleCnt="3"/>
      <dgm:spPr/>
    </dgm:pt>
    <dgm:pt modelId="{13E9980E-7D98-4D27-98A7-71EE6F6FB013}" type="pres">
      <dgm:prSet presAssocID="{6F2C7C44-06F5-4423-A146-B3987312B8B5}" presName="connTx" presStyleLbl="parChTrans1D3" presStyleIdx="2" presStyleCnt="3"/>
      <dgm:spPr/>
    </dgm:pt>
    <dgm:pt modelId="{15656279-325C-42D3-8DD1-30D035097039}" type="pres">
      <dgm:prSet presAssocID="{29C9F8E4-6D27-4B46-B3DE-076D646294AE}" presName="root2" presStyleCnt="0"/>
      <dgm:spPr/>
    </dgm:pt>
    <dgm:pt modelId="{C1A4035E-7D0C-429F-A736-904E6EE76380}" type="pres">
      <dgm:prSet presAssocID="{29C9F8E4-6D27-4B46-B3DE-076D646294A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7697AAE-DA4E-4718-AB11-C55B8133A9D9}" type="pres">
      <dgm:prSet presAssocID="{29C9F8E4-6D27-4B46-B3DE-076D646294AE}" presName="level3hierChild" presStyleCnt="0"/>
      <dgm:spPr/>
    </dgm:pt>
  </dgm:ptLst>
  <dgm:cxnLst>
    <dgm:cxn modelId="{CEE28FFE-F181-43A9-AAE9-C90718C5697A}" type="presOf" srcId="{6F2C7C44-06F5-4423-A146-B3987312B8B5}" destId="{2D882F00-EBEA-4762-988A-C19E8D8545FE}" srcOrd="0" destOrd="0" presId="urn:microsoft.com/office/officeart/2005/8/layout/hierarchy2"/>
    <dgm:cxn modelId="{EA44976E-3868-4D51-A45F-78F2DCDDF93D}" type="presOf" srcId="{C5D7A554-0E03-4730-A2CE-AAEA20D57920}" destId="{8F2A5644-E293-4B90-BEBE-FEE14503EF93}" srcOrd="0" destOrd="0" presId="urn:microsoft.com/office/officeart/2005/8/layout/hierarchy2"/>
    <dgm:cxn modelId="{46946873-14A3-4AED-9AD4-960A17CF6F76}" type="presOf" srcId="{D7B3CBBD-9F4D-465F-AE98-7CCE56AB7508}" destId="{F2389BA5-564B-4077-A2AF-E0BB777D1424}" srcOrd="0" destOrd="0" presId="urn:microsoft.com/office/officeart/2005/8/layout/hierarchy2"/>
    <dgm:cxn modelId="{D9EE58AD-D55F-43DD-957B-0031E1433E5A}" type="presOf" srcId="{05A0CB22-BE27-473A-B657-370A74E8DE01}" destId="{8A9FD637-AF93-4FE3-845B-2C181B2CB18A}" srcOrd="0" destOrd="0" presId="urn:microsoft.com/office/officeart/2005/8/layout/hierarchy2"/>
    <dgm:cxn modelId="{518B0BF2-46E4-4A24-83BE-18CC74B579D1}" type="presOf" srcId="{05A0CB22-BE27-473A-B657-370A74E8DE01}" destId="{97CDA81F-64E9-45B7-AC4F-9B474263C1AF}" srcOrd="1" destOrd="0" presId="urn:microsoft.com/office/officeart/2005/8/layout/hierarchy2"/>
    <dgm:cxn modelId="{1D6D999C-6B4A-4183-83D9-93F8C0E49083}" type="presOf" srcId="{C5D7A554-0E03-4730-A2CE-AAEA20D57920}" destId="{4AE06EE0-571A-4B68-BB64-187DA0B9B855}" srcOrd="1" destOrd="0" presId="urn:microsoft.com/office/officeart/2005/8/layout/hierarchy2"/>
    <dgm:cxn modelId="{A9CD577D-549C-40D9-BDC6-FE84921E56C2}" srcId="{45930852-E7A4-4B59-9CDB-03CD5EE55DB5}" destId="{14F4FA17-039D-450A-8204-8A8FCA14CAFA}" srcOrd="1" destOrd="0" parTransId="{357A9155-2B73-4977-A7D0-0A7DBD783078}" sibTransId="{646E30A6-490D-4012-BA8B-F6E04128FEB5}"/>
    <dgm:cxn modelId="{33693856-66B6-4A7F-9C0B-88F2B968C22C}" type="presOf" srcId="{45930852-E7A4-4B59-9CDB-03CD5EE55DB5}" destId="{CB56BDEE-1042-4620-B186-B50CEEA6D684}" srcOrd="0" destOrd="0" presId="urn:microsoft.com/office/officeart/2005/8/layout/hierarchy2"/>
    <dgm:cxn modelId="{3458DE2B-586C-4572-A01B-92075749B8CC}" srcId="{14F4FA17-039D-450A-8204-8A8FCA14CAFA}" destId="{29C9F8E4-6D27-4B46-B3DE-076D646294AE}" srcOrd="0" destOrd="0" parTransId="{6F2C7C44-06F5-4423-A146-B3987312B8B5}" sibTransId="{45E140EF-6379-49C5-9B0D-F4E5E51A55C1}"/>
    <dgm:cxn modelId="{9B114C86-274D-4AFF-9483-0AD558E6FE6F}" type="presOf" srcId="{29C9F8E4-6D27-4B46-B3DE-076D646294AE}" destId="{C1A4035E-7D0C-429F-A736-904E6EE76380}" srcOrd="0" destOrd="0" presId="urn:microsoft.com/office/officeart/2005/8/layout/hierarchy2"/>
    <dgm:cxn modelId="{295EEE77-6267-437F-A2AD-7B778E048FE1}" type="presOf" srcId="{281A8931-4FF4-4FAC-BE0D-3BCD18861151}" destId="{AC7735E4-33EF-4BA5-B174-03162A42BB1A}" srcOrd="0" destOrd="0" presId="urn:microsoft.com/office/officeart/2005/8/layout/hierarchy2"/>
    <dgm:cxn modelId="{C77FE95C-65D2-4DAD-B69D-6587A4AC1817}" srcId="{D7B3CBBD-9F4D-465F-AE98-7CCE56AB7508}" destId="{492C6263-AD85-4BF7-9F4D-2733B075B8AF}" srcOrd="0" destOrd="0" parTransId="{C5D7A554-0E03-4730-A2CE-AAEA20D57920}" sibTransId="{B5ACCE22-3EED-47DE-BC8D-4C6F968CBCDA}"/>
    <dgm:cxn modelId="{34921B1E-62B2-4340-98EB-73FB162D5EFA}" type="presOf" srcId="{357A9155-2B73-4977-A7D0-0A7DBD783078}" destId="{A837B164-A1BE-465C-94BB-E4E02C1B069D}" srcOrd="1" destOrd="0" presId="urn:microsoft.com/office/officeart/2005/8/layout/hierarchy2"/>
    <dgm:cxn modelId="{F35B934E-561E-4519-B159-3197D4B6B23E}" type="presOf" srcId="{281A8931-4FF4-4FAC-BE0D-3BCD18861151}" destId="{D0B3A36C-2B1A-4102-A70C-BC5BEB10A586}" srcOrd="1" destOrd="0" presId="urn:microsoft.com/office/officeart/2005/8/layout/hierarchy2"/>
    <dgm:cxn modelId="{E4915E0E-2E36-48D7-9C33-1A4CE38E1422}" type="presOf" srcId="{14F4FA17-039D-450A-8204-8A8FCA14CAFA}" destId="{9CD2542E-5986-4EBA-97C4-81CCB5F16FB8}" srcOrd="0" destOrd="0" presId="urn:microsoft.com/office/officeart/2005/8/layout/hierarchy2"/>
    <dgm:cxn modelId="{63FD2998-9D10-4474-8E8D-DA06DB297A57}" type="presOf" srcId="{AAE79869-EECF-49B7-BC80-58D359099BB8}" destId="{E5F06FAA-AF80-4F28-B9A9-6C74BADAD80C}" srcOrd="0" destOrd="0" presId="urn:microsoft.com/office/officeart/2005/8/layout/hierarchy2"/>
    <dgm:cxn modelId="{9E3383D4-1157-4018-8065-E288227D84E0}" srcId="{45930852-E7A4-4B59-9CDB-03CD5EE55DB5}" destId="{D7B3CBBD-9F4D-465F-AE98-7CCE56AB7508}" srcOrd="0" destOrd="0" parTransId="{05A0CB22-BE27-473A-B657-370A74E8DE01}" sibTransId="{10DC52CE-0DAD-4C48-945F-2E837AF70DD1}"/>
    <dgm:cxn modelId="{B2022106-9E43-44AF-B557-1496B4BFE9E1}" type="presOf" srcId="{492C6263-AD85-4BF7-9F4D-2733B075B8AF}" destId="{15FDD560-FE9D-4702-8E53-212392D24490}" srcOrd="0" destOrd="0" presId="urn:microsoft.com/office/officeart/2005/8/layout/hierarchy2"/>
    <dgm:cxn modelId="{858C0AD9-F167-46C9-B9AA-CD8016DD4E25}" type="presOf" srcId="{357A9155-2B73-4977-A7D0-0A7DBD783078}" destId="{4C5C09CE-6A59-49D4-B232-8A32A2F6844F}" srcOrd="0" destOrd="0" presId="urn:microsoft.com/office/officeart/2005/8/layout/hierarchy2"/>
    <dgm:cxn modelId="{0F7EF07F-E238-42D6-AC1A-7589E0E5930A}" type="presOf" srcId="{6F2C7C44-06F5-4423-A146-B3987312B8B5}" destId="{13E9980E-7D98-4D27-98A7-71EE6F6FB013}" srcOrd="1" destOrd="0" presId="urn:microsoft.com/office/officeart/2005/8/layout/hierarchy2"/>
    <dgm:cxn modelId="{D8C11447-4EDB-4706-8A6F-7080BEFFC6D7}" type="presOf" srcId="{F8F29932-CE40-4EE1-BB6B-6B535874B9D5}" destId="{5D7CF2A5-4FFE-4DB8-924C-18189F2D6DE8}" srcOrd="0" destOrd="0" presId="urn:microsoft.com/office/officeart/2005/8/layout/hierarchy2"/>
    <dgm:cxn modelId="{B5AD46E8-BCEA-4908-A03B-B3098A01315D}" srcId="{F8F29932-CE40-4EE1-BB6B-6B535874B9D5}" destId="{45930852-E7A4-4B59-9CDB-03CD5EE55DB5}" srcOrd="0" destOrd="0" parTransId="{621B46AE-584A-4AF3-B6FD-FA80412FE232}" sibTransId="{224EA140-D6CE-45BF-9E56-545189D12CEF}"/>
    <dgm:cxn modelId="{9DFBD9BC-75D6-4D19-A442-46CD292635BD}" srcId="{D7B3CBBD-9F4D-465F-AE98-7CCE56AB7508}" destId="{AAE79869-EECF-49B7-BC80-58D359099BB8}" srcOrd="1" destOrd="0" parTransId="{281A8931-4FF4-4FAC-BE0D-3BCD18861151}" sibTransId="{9E4129A0-9C03-48E3-BFF1-26177DCF367E}"/>
    <dgm:cxn modelId="{A576C6DE-06A5-48F2-866C-B7BFFC46E800}" type="presParOf" srcId="{5D7CF2A5-4FFE-4DB8-924C-18189F2D6DE8}" destId="{D54B31CE-D671-4DFA-83C3-40D289830FD7}" srcOrd="0" destOrd="0" presId="urn:microsoft.com/office/officeart/2005/8/layout/hierarchy2"/>
    <dgm:cxn modelId="{ADF1C499-789E-4EBF-9C61-C91230E04B39}" type="presParOf" srcId="{D54B31CE-D671-4DFA-83C3-40D289830FD7}" destId="{CB56BDEE-1042-4620-B186-B50CEEA6D684}" srcOrd="0" destOrd="0" presId="urn:microsoft.com/office/officeart/2005/8/layout/hierarchy2"/>
    <dgm:cxn modelId="{E7A3ACD8-9151-4B47-AD2F-0EF6EE7A7170}" type="presParOf" srcId="{D54B31CE-D671-4DFA-83C3-40D289830FD7}" destId="{6B180FDC-452B-4068-A9E2-DD0A2CD65323}" srcOrd="1" destOrd="0" presId="urn:microsoft.com/office/officeart/2005/8/layout/hierarchy2"/>
    <dgm:cxn modelId="{0ACC79F5-E7CF-4441-8799-5EDB1A0F46EE}" type="presParOf" srcId="{6B180FDC-452B-4068-A9E2-DD0A2CD65323}" destId="{8A9FD637-AF93-4FE3-845B-2C181B2CB18A}" srcOrd="0" destOrd="0" presId="urn:microsoft.com/office/officeart/2005/8/layout/hierarchy2"/>
    <dgm:cxn modelId="{2CDB87EB-6912-4679-BA9C-78B320DFC864}" type="presParOf" srcId="{8A9FD637-AF93-4FE3-845B-2C181B2CB18A}" destId="{97CDA81F-64E9-45B7-AC4F-9B474263C1AF}" srcOrd="0" destOrd="0" presId="urn:microsoft.com/office/officeart/2005/8/layout/hierarchy2"/>
    <dgm:cxn modelId="{83743CD5-9917-4A66-85E5-8AB07E5B11A7}" type="presParOf" srcId="{6B180FDC-452B-4068-A9E2-DD0A2CD65323}" destId="{117BC915-1090-4B56-914D-502295388660}" srcOrd="1" destOrd="0" presId="urn:microsoft.com/office/officeart/2005/8/layout/hierarchy2"/>
    <dgm:cxn modelId="{08D76AF2-5642-47DD-B8CC-F2DAEFD63E25}" type="presParOf" srcId="{117BC915-1090-4B56-914D-502295388660}" destId="{F2389BA5-564B-4077-A2AF-E0BB777D1424}" srcOrd="0" destOrd="0" presId="urn:microsoft.com/office/officeart/2005/8/layout/hierarchy2"/>
    <dgm:cxn modelId="{DEAEF3EA-11FE-4608-A9D8-27E47F77355E}" type="presParOf" srcId="{117BC915-1090-4B56-914D-502295388660}" destId="{8E41381B-7AA2-4F31-90C5-D90277B44AC1}" srcOrd="1" destOrd="0" presId="urn:microsoft.com/office/officeart/2005/8/layout/hierarchy2"/>
    <dgm:cxn modelId="{10C4DF67-CB7A-46E5-BDA3-9518E694624F}" type="presParOf" srcId="{8E41381B-7AA2-4F31-90C5-D90277B44AC1}" destId="{8F2A5644-E293-4B90-BEBE-FEE14503EF93}" srcOrd="0" destOrd="0" presId="urn:microsoft.com/office/officeart/2005/8/layout/hierarchy2"/>
    <dgm:cxn modelId="{600B7795-B41F-41D8-8731-045B52A0D922}" type="presParOf" srcId="{8F2A5644-E293-4B90-BEBE-FEE14503EF93}" destId="{4AE06EE0-571A-4B68-BB64-187DA0B9B855}" srcOrd="0" destOrd="0" presId="urn:microsoft.com/office/officeart/2005/8/layout/hierarchy2"/>
    <dgm:cxn modelId="{61996BB9-F72E-4B96-999C-5A52122C01E6}" type="presParOf" srcId="{8E41381B-7AA2-4F31-90C5-D90277B44AC1}" destId="{4AB43FC8-23D4-4AE6-9A2E-BDA95DB6A380}" srcOrd="1" destOrd="0" presId="urn:microsoft.com/office/officeart/2005/8/layout/hierarchy2"/>
    <dgm:cxn modelId="{A074BE2F-754E-46E0-B812-F954EEB5265B}" type="presParOf" srcId="{4AB43FC8-23D4-4AE6-9A2E-BDA95DB6A380}" destId="{15FDD560-FE9D-4702-8E53-212392D24490}" srcOrd="0" destOrd="0" presId="urn:microsoft.com/office/officeart/2005/8/layout/hierarchy2"/>
    <dgm:cxn modelId="{7BBA93B1-65C2-453B-A662-A7F609A9EC3E}" type="presParOf" srcId="{4AB43FC8-23D4-4AE6-9A2E-BDA95DB6A380}" destId="{C1ECC599-4D40-4D13-A5A8-CAAFE4A39ED2}" srcOrd="1" destOrd="0" presId="urn:microsoft.com/office/officeart/2005/8/layout/hierarchy2"/>
    <dgm:cxn modelId="{B1F96C2B-5CC3-4AE9-9B50-015E82032E08}" type="presParOf" srcId="{8E41381B-7AA2-4F31-90C5-D90277B44AC1}" destId="{AC7735E4-33EF-4BA5-B174-03162A42BB1A}" srcOrd="2" destOrd="0" presId="urn:microsoft.com/office/officeart/2005/8/layout/hierarchy2"/>
    <dgm:cxn modelId="{FDE44486-16AA-44A1-9BCA-E928E71597C5}" type="presParOf" srcId="{AC7735E4-33EF-4BA5-B174-03162A42BB1A}" destId="{D0B3A36C-2B1A-4102-A70C-BC5BEB10A586}" srcOrd="0" destOrd="0" presId="urn:microsoft.com/office/officeart/2005/8/layout/hierarchy2"/>
    <dgm:cxn modelId="{04E228CD-846F-47EC-85F0-9CB80EED54E4}" type="presParOf" srcId="{8E41381B-7AA2-4F31-90C5-D90277B44AC1}" destId="{EA6A2DC7-9214-45B8-B4B5-FECB8EE5E79C}" srcOrd="3" destOrd="0" presId="urn:microsoft.com/office/officeart/2005/8/layout/hierarchy2"/>
    <dgm:cxn modelId="{9506992C-F2E0-4503-ADCB-280432DF2AE5}" type="presParOf" srcId="{EA6A2DC7-9214-45B8-B4B5-FECB8EE5E79C}" destId="{E5F06FAA-AF80-4F28-B9A9-6C74BADAD80C}" srcOrd="0" destOrd="0" presId="urn:microsoft.com/office/officeart/2005/8/layout/hierarchy2"/>
    <dgm:cxn modelId="{7BF2C860-0351-4E0E-93E1-6E7803BE7380}" type="presParOf" srcId="{EA6A2DC7-9214-45B8-B4B5-FECB8EE5E79C}" destId="{3C2A05E1-8A28-4400-A6C0-E3093D56D876}" srcOrd="1" destOrd="0" presId="urn:microsoft.com/office/officeart/2005/8/layout/hierarchy2"/>
    <dgm:cxn modelId="{95799DBE-8495-4203-9E0A-736ACACC7E3E}" type="presParOf" srcId="{6B180FDC-452B-4068-A9E2-DD0A2CD65323}" destId="{4C5C09CE-6A59-49D4-B232-8A32A2F6844F}" srcOrd="2" destOrd="0" presId="urn:microsoft.com/office/officeart/2005/8/layout/hierarchy2"/>
    <dgm:cxn modelId="{678464FB-FAFF-4CBB-8E4C-3FD326CED5C3}" type="presParOf" srcId="{4C5C09CE-6A59-49D4-B232-8A32A2F6844F}" destId="{A837B164-A1BE-465C-94BB-E4E02C1B069D}" srcOrd="0" destOrd="0" presId="urn:microsoft.com/office/officeart/2005/8/layout/hierarchy2"/>
    <dgm:cxn modelId="{5965F69F-A737-4D2A-A637-1396A7B56511}" type="presParOf" srcId="{6B180FDC-452B-4068-A9E2-DD0A2CD65323}" destId="{0E61E71B-EDA1-4610-B316-17CEB4393918}" srcOrd="3" destOrd="0" presId="urn:microsoft.com/office/officeart/2005/8/layout/hierarchy2"/>
    <dgm:cxn modelId="{7325CE6E-B2E1-4607-A75C-882B66073124}" type="presParOf" srcId="{0E61E71B-EDA1-4610-B316-17CEB4393918}" destId="{9CD2542E-5986-4EBA-97C4-81CCB5F16FB8}" srcOrd="0" destOrd="0" presId="urn:microsoft.com/office/officeart/2005/8/layout/hierarchy2"/>
    <dgm:cxn modelId="{88A75A56-A310-4414-ACD1-CDA26A73BB69}" type="presParOf" srcId="{0E61E71B-EDA1-4610-B316-17CEB4393918}" destId="{B210C4F5-FC91-4132-BF1C-92542DFFADD6}" srcOrd="1" destOrd="0" presId="urn:microsoft.com/office/officeart/2005/8/layout/hierarchy2"/>
    <dgm:cxn modelId="{236FB3F9-C37D-4C6D-BA10-E8C5E2DB625C}" type="presParOf" srcId="{B210C4F5-FC91-4132-BF1C-92542DFFADD6}" destId="{2D882F00-EBEA-4762-988A-C19E8D8545FE}" srcOrd="0" destOrd="0" presId="urn:microsoft.com/office/officeart/2005/8/layout/hierarchy2"/>
    <dgm:cxn modelId="{BF41828E-C570-43CF-B5ED-9A36B0D581DF}" type="presParOf" srcId="{2D882F00-EBEA-4762-988A-C19E8D8545FE}" destId="{13E9980E-7D98-4D27-98A7-71EE6F6FB013}" srcOrd="0" destOrd="0" presId="urn:microsoft.com/office/officeart/2005/8/layout/hierarchy2"/>
    <dgm:cxn modelId="{C143D316-2789-4F5E-AEAA-6324407D4E7B}" type="presParOf" srcId="{B210C4F5-FC91-4132-BF1C-92542DFFADD6}" destId="{15656279-325C-42D3-8DD1-30D035097039}" srcOrd="1" destOrd="0" presId="urn:microsoft.com/office/officeart/2005/8/layout/hierarchy2"/>
    <dgm:cxn modelId="{193F5360-1045-4B1B-8507-C35237BB47BD}" type="presParOf" srcId="{15656279-325C-42D3-8DD1-30D035097039}" destId="{C1A4035E-7D0C-429F-A736-904E6EE76380}" srcOrd="0" destOrd="0" presId="urn:microsoft.com/office/officeart/2005/8/layout/hierarchy2"/>
    <dgm:cxn modelId="{5FCCFF4C-8F04-4BDB-972F-E21807CF39B5}" type="presParOf" srcId="{15656279-325C-42D3-8DD1-30D035097039}" destId="{A7697AAE-DA4E-4718-AB11-C55B8133A9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341ED-7176-4EC1-B7CC-C44B638F3686}">
      <dsp:nvSpPr>
        <dsp:cNvPr id="0" name=""/>
        <dsp:cNvSpPr/>
      </dsp:nvSpPr>
      <dsp:spPr>
        <a:xfrm>
          <a:off x="120608" y="868"/>
          <a:ext cx="2552048" cy="15312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 </a:t>
          </a:r>
          <a:endParaRPr lang="it-IT" sz="6500" kern="1200" dirty="0"/>
        </a:p>
      </dsp:txBody>
      <dsp:txXfrm>
        <a:off x="165456" y="45716"/>
        <a:ext cx="2462352" cy="1441533"/>
      </dsp:txXfrm>
    </dsp:sp>
    <dsp:sp modelId="{6618C257-6E6E-4B6B-8906-7FCDE247EAE2}">
      <dsp:nvSpPr>
        <dsp:cNvPr id="0" name=""/>
        <dsp:cNvSpPr/>
      </dsp:nvSpPr>
      <dsp:spPr>
        <a:xfrm>
          <a:off x="2897237" y="450028"/>
          <a:ext cx="541034" cy="632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700" kern="1200"/>
        </a:p>
      </dsp:txBody>
      <dsp:txXfrm>
        <a:off x="2897237" y="576610"/>
        <a:ext cx="378724" cy="379744"/>
      </dsp:txXfrm>
    </dsp:sp>
    <dsp:sp modelId="{4574BB2F-5754-4826-A39C-FCF72A3D45E7}">
      <dsp:nvSpPr>
        <dsp:cNvPr id="0" name=""/>
        <dsp:cNvSpPr/>
      </dsp:nvSpPr>
      <dsp:spPr>
        <a:xfrm>
          <a:off x="3693476" y="868"/>
          <a:ext cx="2552048" cy="1531229"/>
        </a:xfrm>
        <a:prstGeom prst="roundRect">
          <a:avLst>
            <a:gd name="adj" fmla="val 10000"/>
          </a:avLst>
        </a:prstGeom>
        <a:solidFill>
          <a:schemeClr val="accent4">
            <a:hueOff val="1583203"/>
            <a:satOff val="4004"/>
            <a:lumOff val="-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 </a:t>
          </a:r>
          <a:endParaRPr lang="it-IT" sz="6500" kern="1200" dirty="0"/>
        </a:p>
      </dsp:txBody>
      <dsp:txXfrm>
        <a:off x="3738324" y="45716"/>
        <a:ext cx="2462352" cy="1441533"/>
      </dsp:txXfrm>
    </dsp:sp>
    <dsp:sp modelId="{F456856E-4C21-4ED7-91FE-AFB740A9C9F6}">
      <dsp:nvSpPr>
        <dsp:cNvPr id="0" name=""/>
        <dsp:cNvSpPr/>
      </dsp:nvSpPr>
      <dsp:spPr>
        <a:xfrm rot="5400000">
          <a:off x="4698983" y="1710740"/>
          <a:ext cx="541034" cy="632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374804"/>
            <a:satOff val="6006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700" kern="1200"/>
        </a:p>
      </dsp:txBody>
      <dsp:txXfrm rot="-5400000">
        <a:off x="4779628" y="1756677"/>
        <a:ext cx="379744" cy="378724"/>
      </dsp:txXfrm>
    </dsp:sp>
    <dsp:sp modelId="{E3AD3344-9820-4A81-89D6-3CB1A8EE56E1}">
      <dsp:nvSpPr>
        <dsp:cNvPr id="0" name=""/>
        <dsp:cNvSpPr/>
      </dsp:nvSpPr>
      <dsp:spPr>
        <a:xfrm>
          <a:off x="3693476" y="2552916"/>
          <a:ext cx="2552048" cy="1531229"/>
        </a:xfrm>
        <a:prstGeom prst="roundRect">
          <a:avLst>
            <a:gd name="adj" fmla="val 10000"/>
          </a:avLst>
        </a:prstGeom>
        <a:solidFill>
          <a:schemeClr val="accent4">
            <a:hueOff val="3166405"/>
            <a:satOff val="8007"/>
            <a:lumOff val="-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 </a:t>
          </a:r>
          <a:endParaRPr lang="it-IT" sz="6500" kern="1200" dirty="0"/>
        </a:p>
      </dsp:txBody>
      <dsp:txXfrm>
        <a:off x="3738324" y="2597764"/>
        <a:ext cx="2462352" cy="1441533"/>
      </dsp:txXfrm>
    </dsp:sp>
    <dsp:sp modelId="{2695C602-2C8B-4B85-9A92-AFFA9950EAB5}">
      <dsp:nvSpPr>
        <dsp:cNvPr id="0" name=""/>
        <dsp:cNvSpPr/>
      </dsp:nvSpPr>
      <dsp:spPr>
        <a:xfrm rot="10800000">
          <a:off x="2927861" y="3002077"/>
          <a:ext cx="541034" cy="632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700" kern="1200"/>
        </a:p>
      </dsp:txBody>
      <dsp:txXfrm rot="10800000">
        <a:off x="3090171" y="3128659"/>
        <a:ext cx="378724" cy="379744"/>
      </dsp:txXfrm>
    </dsp:sp>
    <dsp:sp modelId="{04118767-31E1-4A74-B2C0-FB747B9A230A}">
      <dsp:nvSpPr>
        <dsp:cNvPr id="0" name=""/>
        <dsp:cNvSpPr/>
      </dsp:nvSpPr>
      <dsp:spPr>
        <a:xfrm>
          <a:off x="120608" y="2552916"/>
          <a:ext cx="2552048" cy="1531229"/>
        </a:xfrm>
        <a:prstGeom prst="roundRect">
          <a:avLst>
            <a:gd name="adj" fmla="val 10000"/>
          </a:avLst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 </a:t>
          </a:r>
          <a:endParaRPr lang="it-IT" sz="6500" kern="1200" dirty="0"/>
        </a:p>
      </dsp:txBody>
      <dsp:txXfrm>
        <a:off x="165456" y="2597764"/>
        <a:ext cx="2462352" cy="1441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6BDEE-1042-4620-B186-B50CEEA6D684}">
      <dsp:nvSpPr>
        <dsp:cNvPr id="0" name=""/>
        <dsp:cNvSpPr/>
      </dsp:nvSpPr>
      <dsp:spPr>
        <a:xfrm>
          <a:off x="2116" y="2612011"/>
          <a:ext cx="2137833" cy="10689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 </a:t>
          </a:r>
          <a:endParaRPr lang="it-IT" sz="6500" kern="1200" dirty="0"/>
        </a:p>
      </dsp:txBody>
      <dsp:txXfrm>
        <a:off x="33423" y="2643318"/>
        <a:ext cx="2075219" cy="1006302"/>
      </dsp:txXfrm>
    </dsp:sp>
    <dsp:sp modelId="{8A9FD637-AF93-4FE3-845B-2C181B2CB18A}">
      <dsp:nvSpPr>
        <dsp:cNvPr id="0" name=""/>
        <dsp:cNvSpPr/>
      </dsp:nvSpPr>
      <dsp:spPr>
        <a:xfrm rot="18399018">
          <a:off x="1851239" y="2554051"/>
          <a:ext cx="143255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432553" y="1775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531702" y="2535991"/>
        <a:ext cx="71627" cy="71627"/>
      </dsp:txXfrm>
    </dsp:sp>
    <dsp:sp modelId="{F2389BA5-564B-4077-A2AF-E0BB777D1424}">
      <dsp:nvSpPr>
        <dsp:cNvPr id="0" name=""/>
        <dsp:cNvSpPr/>
      </dsp:nvSpPr>
      <dsp:spPr>
        <a:xfrm>
          <a:off x="2995083" y="1462682"/>
          <a:ext cx="2137833" cy="10689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 </a:t>
          </a:r>
          <a:endParaRPr lang="it-IT" sz="6500" kern="1200" dirty="0"/>
        </a:p>
      </dsp:txBody>
      <dsp:txXfrm>
        <a:off x="3026390" y="1493989"/>
        <a:ext cx="2075219" cy="1006302"/>
      </dsp:txXfrm>
    </dsp:sp>
    <dsp:sp modelId="{8F2A5644-E293-4B90-BEBE-FEE14503EF93}">
      <dsp:nvSpPr>
        <dsp:cNvPr id="0" name=""/>
        <dsp:cNvSpPr/>
      </dsp:nvSpPr>
      <dsp:spPr>
        <a:xfrm rot="18861957">
          <a:off x="4949008" y="1542250"/>
          <a:ext cx="122294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222949" y="1775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529909" y="1529431"/>
        <a:ext cx="61147" cy="61147"/>
      </dsp:txXfrm>
    </dsp:sp>
    <dsp:sp modelId="{15FDD560-FE9D-4702-8E53-212392D24490}">
      <dsp:nvSpPr>
        <dsp:cNvPr id="0" name=""/>
        <dsp:cNvSpPr/>
      </dsp:nvSpPr>
      <dsp:spPr>
        <a:xfrm>
          <a:off x="5988050" y="588410"/>
          <a:ext cx="2137833" cy="10689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 </a:t>
          </a:r>
          <a:endParaRPr lang="it-IT" sz="6500" kern="1200" dirty="0"/>
        </a:p>
      </dsp:txBody>
      <dsp:txXfrm>
        <a:off x="6019357" y="619717"/>
        <a:ext cx="2075219" cy="1006302"/>
      </dsp:txXfrm>
    </dsp:sp>
    <dsp:sp modelId="{AC7735E4-33EF-4BA5-B174-03162A42BB1A}">
      <dsp:nvSpPr>
        <dsp:cNvPr id="0" name=""/>
        <dsp:cNvSpPr/>
      </dsp:nvSpPr>
      <dsp:spPr>
        <a:xfrm rot="2138376">
          <a:off x="5034131" y="2286700"/>
          <a:ext cx="105481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4819" y="1775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535171" y="2278084"/>
        <a:ext cx="52740" cy="52740"/>
      </dsp:txXfrm>
    </dsp:sp>
    <dsp:sp modelId="{E5F06FAA-AF80-4F28-B9A9-6C74BADAD80C}">
      <dsp:nvSpPr>
        <dsp:cNvPr id="0" name=""/>
        <dsp:cNvSpPr/>
      </dsp:nvSpPr>
      <dsp:spPr>
        <a:xfrm>
          <a:off x="5990166" y="1817664"/>
          <a:ext cx="2137833" cy="15882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 </a:t>
          </a:r>
          <a:endParaRPr lang="it-IT" sz="6500" kern="1200" dirty="0"/>
        </a:p>
      </dsp:txBody>
      <dsp:txXfrm>
        <a:off x="6036683" y="1864181"/>
        <a:ext cx="2044799" cy="1495173"/>
      </dsp:txXfrm>
    </dsp:sp>
    <dsp:sp modelId="{4C5C09CE-6A59-49D4-B232-8A32A2F6844F}">
      <dsp:nvSpPr>
        <dsp:cNvPr id="0" name=""/>
        <dsp:cNvSpPr/>
      </dsp:nvSpPr>
      <dsp:spPr>
        <a:xfrm rot="2775512">
          <a:off x="1947163" y="3580059"/>
          <a:ext cx="1249450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249450" y="1775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540652" y="3566576"/>
        <a:ext cx="62472" cy="62472"/>
      </dsp:txXfrm>
    </dsp:sp>
    <dsp:sp modelId="{9CD2542E-5986-4EBA-97C4-81CCB5F16FB8}">
      <dsp:nvSpPr>
        <dsp:cNvPr id="0" name=""/>
        <dsp:cNvSpPr/>
      </dsp:nvSpPr>
      <dsp:spPr>
        <a:xfrm>
          <a:off x="3003827" y="3319567"/>
          <a:ext cx="2120345" cy="14591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 </a:t>
          </a:r>
          <a:endParaRPr lang="it-IT" sz="6500" kern="1200" dirty="0"/>
        </a:p>
      </dsp:txBody>
      <dsp:txXfrm>
        <a:off x="3046565" y="3362305"/>
        <a:ext cx="2034869" cy="1373702"/>
      </dsp:txXfrm>
    </dsp:sp>
    <dsp:sp modelId="{2D882F00-EBEA-4762-988A-C19E8D8545FE}">
      <dsp:nvSpPr>
        <dsp:cNvPr id="0" name=""/>
        <dsp:cNvSpPr/>
      </dsp:nvSpPr>
      <dsp:spPr>
        <a:xfrm rot="208963">
          <a:off x="5123389" y="4057158"/>
          <a:ext cx="847955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47955" y="1775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526168" y="4053713"/>
        <a:ext cx="42397" cy="42397"/>
      </dsp:txXfrm>
    </dsp:sp>
    <dsp:sp modelId="{C1A4035E-7D0C-429F-A736-904E6EE76380}">
      <dsp:nvSpPr>
        <dsp:cNvPr id="0" name=""/>
        <dsp:cNvSpPr/>
      </dsp:nvSpPr>
      <dsp:spPr>
        <a:xfrm>
          <a:off x="5970562" y="3566209"/>
          <a:ext cx="2137833" cy="10689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  </a:t>
          </a:r>
          <a:endParaRPr lang="it-IT" sz="6500" kern="1200" dirty="0"/>
        </a:p>
      </dsp:txBody>
      <dsp:txXfrm>
        <a:off x="6001869" y="3597516"/>
        <a:ext cx="2075219" cy="1006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BC02D-6831-45EB-A6FD-F7851FA02E25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37A1F-2CA7-4B8A-AE29-923DBA2514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58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07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88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32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111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342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526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729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86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01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273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41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495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083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558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522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973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989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070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414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088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79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60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666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162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743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869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07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47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2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7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50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10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77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17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31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E10106-0DC1-4D9C-B2F0-3A7AD727967A}" type="datetimeFigureOut">
              <a:rPr lang="it-IT" smtClean="0"/>
              <a:t>06/03/2017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FCABE5A-CFDB-42C6-81E9-8F4BA31AA0A3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75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anziagiovani.gov.it/ScopriComeFunziona/Pagine/default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giovaniroma.it/lavoro-e-impresa/opportunita/progetti-e-servizi/diritto-al-futuro-un-fondo-per-le-politiche-giovani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ormagiovaniroma.it/lavoro-e-impresa/opportunita/progetti-e-servizi/diritto-al-futuro-un-fondo-per-le-politiche-giovanil" TargetMode="External"/><Relationship Id="rId13" Type="http://schemas.openxmlformats.org/officeDocument/2006/relationships/hyperlink" Target="http://www.serviziocivile.gov.it/" TargetMode="External"/><Relationship Id="rId3" Type="http://schemas.openxmlformats.org/officeDocument/2006/relationships/hyperlink" Target="mailto:segreteria.lavoro@regione.lazio.it" TargetMode="External"/><Relationship Id="rId7" Type="http://schemas.openxmlformats.org/officeDocument/2006/relationships/hyperlink" Target="http://roma.repubblica.it/cronaca/2015/03/19/news/crisi_raddoppiata_la_disoccupazione_giovanile_a_roma-109947798/?refresh_ce" TargetMode="External"/><Relationship Id="rId12" Type="http://schemas.openxmlformats.org/officeDocument/2006/relationships/hyperlink" Target="http://www.gioventu.gov.it/" TargetMode="External"/><Relationship Id="rId2" Type="http://schemas.openxmlformats.org/officeDocument/2006/relationships/hyperlink" Target="mailto:lvalente@regione.lazio.it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it.ibtimes.com/la-disoccupazione-giovanile-ecco-perche-il-dato-potrebbe-continuare-salire-1443305" TargetMode="External"/><Relationship Id="rId11" Type="http://schemas.openxmlformats.org/officeDocument/2006/relationships/hyperlink" Target="mailto:dgioventuescn@pec.governo.it" TargetMode="External"/><Relationship Id="rId5" Type="http://schemas.openxmlformats.org/officeDocument/2006/relationships/hyperlink" Target="mailto:segreteriatecnica.collegiosindaci@postacert.inps.gov.it" TargetMode="External"/><Relationship Id="rId10" Type="http://schemas.openxmlformats.org/officeDocument/2006/relationships/hyperlink" Target="mailto:urp@serviziocivile.it" TargetMode="External"/><Relationship Id="rId4" Type="http://schemas.openxmlformats.org/officeDocument/2006/relationships/hyperlink" Target="mailto:Francesca.fedele@inps.it" TargetMode="External"/><Relationship Id="rId9" Type="http://schemas.openxmlformats.org/officeDocument/2006/relationships/hyperlink" Target="mailto:info@gioventu.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02115" y="2764065"/>
            <a:ext cx="7302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Lucida Calligraphy" panose="03010101010101010101" pitchFamily="66" charset="0"/>
              </a:rPr>
              <a:t>«Lavoriamo </a:t>
            </a:r>
            <a:r>
              <a:rPr lang="it-IT" sz="32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Lucida Calligraphy" panose="03010101010101010101" pitchFamily="66" charset="0"/>
              </a:rPr>
              <a:t>oggi per il </a:t>
            </a:r>
            <a:r>
              <a:rPr lang="it-IT" sz="32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Lucida Calligraphy" panose="03010101010101010101" pitchFamily="66" charset="0"/>
              </a:rPr>
              <a:t>domani»</a:t>
            </a:r>
            <a:endParaRPr lang="it-IT" sz="3200" dirty="0">
              <a:solidFill>
                <a:schemeClr val="accent2">
                  <a:lumMod val="90000"/>
                  <a:lumOff val="10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2204" y="888285"/>
            <a:ext cx="4444319" cy="442704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328307" y="295422"/>
            <a:ext cx="6342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PROGETTO DI OPENCOESIONE</a:t>
            </a:r>
            <a:endParaRPr lang="it-IT" sz="40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7986" y="6460532"/>
            <a:ext cx="1216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Roma, 7 Marzo 2017                                          Classe IV B del liceo scientifico Ettore Majorana</a:t>
            </a:r>
            <a:endParaRPr lang="it-IT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8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561918" y="2195157"/>
            <a:ext cx="55572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latin typeface="Lucida Calligraphy" panose="03010101010101010101" pitchFamily="66" charset="0"/>
              </a:rPr>
              <a:t>I contro:</a:t>
            </a:r>
          </a:p>
          <a:p>
            <a:pPr>
              <a:lnSpc>
                <a:spcPct val="150000"/>
              </a:lnSpc>
            </a:pPr>
            <a:endParaRPr lang="it-IT" sz="1000" dirty="0" smtClean="0">
              <a:latin typeface="Lucida Calligraphy" panose="03010101010101010101" pitchFamily="66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it-IT" dirty="0" smtClean="0">
                <a:latin typeface="Lucida Calligraphy" panose="03010101010101010101" pitchFamily="66" charset="0"/>
              </a:rPr>
              <a:t>I giovani non </a:t>
            </a:r>
            <a:r>
              <a:rPr lang="it-IT" dirty="0" smtClean="0">
                <a:latin typeface="Lucida Calligraphy" panose="03010101010101010101" pitchFamily="66" charset="0"/>
              </a:rPr>
              <a:t>vengono </a:t>
            </a:r>
            <a:r>
              <a:rPr lang="it-IT" dirty="0" smtClean="0">
                <a:latin typeface="Lucida Calligraphy" panose="03010101010101010101" pitchFamily="66" charset="0"/>
              </a:rPr>
              <a:t>pagati</a:t>
            </a:r>
          </a:p>
          <a:p>
            <a:pPr>
              <a:lnSpc>
                <a:spcPct val="150000"/>
              </a:lnSpc>
            </a:pPr>
            <a:endParaRPr lang="it-IT" sz="1000" dirty="0" smtClean="0"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it-IT" dirty="0" smtClean="0">
                <a:latin typeface="Lucida Calligraphy" panose="03010101010101010101" pitchFamily="66" charset="0"/>
              </a:rPr>
              <a:t>2) Al termine degli incentivi vengono licenziati</a:t>
            </a:r>
            <a:endParaRPr lang="it-IT" dirty="0">
              <a:latin typeface="Lucida Calligraphy" panose="03010101010101010101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57998" y="522432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NO RISOLUZIONE PROBLEMI</a:t>
            </a:r>
            <a:endParaRPr lang="it-IT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956077" y="841869"/>
            <a:ext cx="4522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Garanzia giovani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559899" y="1918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3" y="2195157"/>
            <a:ext cx="5715000" cy="340995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4747264" y="5881311"/>
            <a:ext cx="7371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it-IT" dirty="0" smtClean="0">
                <a:solidFill>
                  <a:schemeClr val="bg1"/>
                </a:solidFill>
                <a:hlinkClick r:id="rId3"/>
              </a:rPr>
              <a:t>www.garanziagiovani.gov.it/ScopriComeFunziona/Pagine/default.aspx</a:t>
            </a:r>
            <a:endParaRPr lang="it-IT" dirty="0" smtClean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18" name="Freccia in giù 17"/>
          <p:cNvSpPr/>
          <p:nvPr/>
        </p:nvSpPr>
        <p:spPr>
          <a:xfrm>
            <a:off x="8517207" y="4519267"/>
            <a:ext cx="437322" cy="450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2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033"/>
          <a:stretch/>
        </p:blipFill>
        <p:spPr>
          <a:xfrm>
            <a:off x="493835" y="2434107"/>
            <a:ext cx="5371133" cy="37715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13"/>
          <a:stretch/>
        </p:blipFill>
        <p:spPr>
          <a:xfrm>
            <a:off x="6059487" y="2944275"/>
            <a:ext cx="5823421" cy="268975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3835" y="1815922"/>
            <a:ext cx="10957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Il </a:t>
            </a:r>
            <a:r>
              <a:rPr lang="it-IT" sz="1400" dirty="0"/>
              <a:t>Dipartimento della Gioventù e del Servizio Civile Nazionale, di concerto con la Presidenza del Consiglio dei Ministri, ha varato un'iniziativa rivolta ai giovani: Diritto al Futuro, un insieme di azioni per le nuove generazioni sui temi del lavoro, della casa, della formazione e dell’autoimpiego.</a:t>
            </a:r>
          </a:p>
        </p:txBody>
      </p:sp>
      <p:sp>
        <p:nvSpPr>
          <p:cNvPr id="8" name="Rettangolo 7"/>
          <p:cNvSpPr/>
          <p:nvPr/>
        </p:nvSpPr>
        <p:spPr>
          <a:xfrm>
            <a:off x="493835" y="436138"/>
            <a:ext cx="11552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sz="32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Diritto al futuro: </a:t>
            </a:r>
            <a:endParaRPr lang="it-IT" sz="3200" b="1" dirty="0" smtClean="0">
              <a:solidFill>
                <a:srgbClr val="002060"/>
              </a:solidFill>
              <a:latin typeface="Lucida Calligraphy" panose="03010101010101010101" pitchFamily="66" charset="0"/>
            </a:endParaRPr>
          </a:p>
          <a:p>
            <a:pPr algn="ctr" fontAlgn="base"/>
            <a:r>
              <a:rPr lang="it-IT" sz="32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un </a:t>
            </a:r>
            <a:r>
              <a:rPr lang="it-IT" sz="32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fondo per le politiche </a:t>
            </a:r>
            <a:r>
              <a:rPr lang="it-IT" sz="32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giovanili</a:t>
            </a:r>
            <a:endParaRPr lang="it-IT" sz="32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718707" y="4914126"/>
            <a:ext cx="34732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it-IT" sz="1700" dirty="0" smtClean="0">
                <a:solidFill>
                  <a:schemeClr val="bg1"/>
                </a:solidFill>
                <a:hlinkClick r:id="rId3"/>
              </a:rPr>
              <a:t>www.informagiovaniroma.it/lavoro-e-impresa/opportunita/progetti-e-servizi/diritto-al-futuro-un-fondo-per-le-politiche-giovanil</a:t>
            </a:r>
            <a:endParaRPr lang="it-IT" sz="1700" dirty="0" smtClean="0">
              <a:solidFill>
                <a:schemeClr val="bg1"/>
              </a:solidFill>
            </a:endParaRPr>
          </a:p>
          <a:p>
            <a:endParaRPr lang="it-IT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966" b="40787"/>
          <a:stretch/>
        </p:blipFill>
        <p:spPr>
          <a:xfrm>
            <a:off x="3601329" y="4708314"/>
            <a:ext cx="2183391" cy="3138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261" y="602663"/>
            <a:ext cx="3246068" cy="570462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59593" y="348720"/>
            <a:ext cx="5261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Lezione 3:</a:t>
            </a:r>
          </a:p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Dati </a:t>
            </a:r>
            <a:r>
              <a:rPr lang="it-IT" sz="36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I</a:t>
            </a:r>
            <a:r>
              <a:rPr lang="it-IT" sz="36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stat 2009-2015 </a:t>
            </a:r>
            <a:endParaRPr lang="it-IT" sz="36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381" y="2053659"/>
            <a:ext cx="11295238" cy="309523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910145" y="943890"/>
            <a:ext cx="437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I nostri obiettivi </a:t>
            </a:r>
            <a:endParaRPr lang="it-IT" sz="36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596980" y="169400"/>
            <a:ext cx="9324303" cy="6154127"/>
            <a:chOff x="1184856" y="169400"/>
            <a:chExt cx="9736427" cy="652487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4856" y="169400"/>
              <a:ext cx="4610638" cy="6524876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3119" y="169400"/>
              <a:ext cx="4638164" cy="6524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1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61" y="1819140"/>
            <a:ext cx="8019244" cy="45108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790565" y="862884"/>
            <a:ext cx="7043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Grazie per l ’attenzione!! </a:t>
            </a:r>
            <a:endParaRPr lang="it-IT" sz="40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81" y="344695"/>
            <a:ext cx="1360462" cy="135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47" y="982785"/>
            <a:ext cx="10505374" cy="529140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50427" y="154744"/>
            <a:ext cx="4899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Il nostro progetto </a:t>
            </a:r>
            <a:endParaRPr lang="it-IT" sz="40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46618" y="295422"/>
            <a:ext cx="6342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Perché abbiamo scelto </a:t>
            </a:r>
          </a:p>
          <a:p>
            <a:pPr algn="ctr"/>
            <a:r>
              <a:rPr lang="it-IT" sz="40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questo progetto?</a:t>
            </a:r>
            <a:endParaRPr lang="it-IT" sz="40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90198" y="2412212"/>
            <a:ext cx="87571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Ci sentiamo di</a:t>
            </a:r>
            <a:r>
              <a:rPr lang="it-IT" sz="24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rettamente </a:t>
            </a:r>
            <a:r>
              <a:rPr lang="it-IT" sz="24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coinvolti </a:t>
            </a:r>
            <a:r>
              <a:rPr lang="it-IT" sz="24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:</a:t>
            </a:r>
          </a:p>
          <a:p>
            <a:endParaRPr lang="it-IT" sz="2000" b="1" dirty="0" smtClean="0">
              <a:solidFill>
                <a:srgbClr val="002060"/>
              </a:solidFill>
              <a:latin typeface="Lucida Calligraphy" panose="030101010101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Lucida Calligraphy" panose="03010101010101010101" pitchFamily="66" charset="0"/>
              </a:rPr>
              <a:t>Noi </a:t>
            </a:r>
            <a:r>
              <a:rPr lang="it-IT" sz="2000" dirty="0" smtClean="0">
                <a:latin typeface="Lucida Calligraphy" panose="03010101010101010101" pitchFamily="66" charset="0"/>
              </a:rPr>
              <a:t>siamo </a:t>
            </a:r>
            <a:r>
              <a:rPr lang="it-IT" sz="2000" dirty="0">
                <a:latin typeface="Lucida Calligraphy" panose="03010101010101010101" pitchFamily="66" charset="0"/>
              </a:rPr>
              <a:t>dei giovani (potenziali lavoratori) di </a:t>
            </a:r>
            <a:r>
              <a:rPr lang="it-IT" sz="2000" dirty="0" smtClean="0">
                <a:latin typeface="Lucida Calligraphy" panose="03010101010101010101" pitchFamily="66" charset="0"/>
              </a:rPr>
              <a:t>Roma</a:t>
            </a:r>
          </a:p>
          <a:p>
            <a:endParaRPr lang="it-IT" sz="2000" dirty="0" smtClean="0">
              <a:latin typeface="Lucida Calligraphy" panose="030101010101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Lucida Calligraphy" panose="03010101010101010101" pitchFamily="66" charset="0"/>
              </a:rPr>
              <a:t>Vogliamo partecipare </a:t>
            </a:r>
            <a:r>
              <a:rPr lang="it-IT" sz="2000" dirty="0">
                <a:latin typeface="Lucida Calligraphy" panose="03010101010101010101" pitchFamily="66" charset="0"/>
              </a:rPr>
              <a:t>attivamente alla diffusione degli strumenti a disposizione per l’occupazione giovanile</a:t>
            </a:r>
            <a:r>
              <a:rPr lang="it-IT" sz="2000" dirty="0" smtClean="0">
                <a:latin typeface="Lucida Calligraphy" panose="03010101010101010101" pitchFamily="66" charset="0"/>
              </a:rPr>
              <a:t>.</a:t>
            </a:r>
            <a:endParaRPr lang="it-IT" sz="2000" dirty="0">
              <a:latin typeface="Lucida Calligraphy" panose="03010101010101010101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90198" y="2920334"/>
            <a:ext cx="727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44181" y="817586"/>
            <a:ext cx="5129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Il nostro percorso </a:t>
            </a:r>
            <a:endParaRPr lang="it-IT" sz="40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926080" y="15392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pSp>
        <p:nvGrpSpPr>
          <p:cNvPr id="24" name="Gruppo 23"/>
          <p:cNvGrpSpPr/>
          <p:nvPr/>
        </p:nvGrpSpPr>
        <p:grpSpPr>
          <a:xfrm>
            <a:off x="2926080" y="2039815"/>
            <a:ext cx="6366133" cy="4085014"/>
            <a:chOff x="2032000" y="719666"/>
            <a:chExt cx="8128000" cy="5418667"/>
          </a:xfrm>
        </p:grpSpPr>
        <p:graphicFrame>
          <p:nvGraphicFramePr>
            <p:cNvPr id="18" name="Diagramma 17"/>
            <p:cNvGraphicFramePr/>
            <p:nvPr>
              <p:extLst>
                <p:ext uri="{D42A27DB-BD31-4B8C-83A1-F6EECF244321}">
                  <p14:modId xmlns:p14="http://schemas.microsoft.com/office/powerpoint/2010/main" val="2811298142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9" name="CasellaDiTesto 18"/>
            <p:cNvSpPr txBox="1"/>
            <p:nvPr/>
          </p:nvSpPr>
          <p:spPr>
            <a:xfrm>
              <a:off x="2452364" y="1191871"/>
              <a:ext cx="2673124" cy="1020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dirty="0" smtClean="0">
                  <a:latin typeface="Lucida Calligraphy" panose="03010101010101010101" pitchFamily="66" charset="0"/>
                </a:rPr>
                <a:t>Lezione 1: Progettare</a:t>
              </a:r>
              <a:endParaRPr lang="it-IT" sz="2200" dirty="0">
                <a:latin typeface="Lucida Calligraphy" panose="03010101010101010101" pitchFamily="66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865926" y="1191871"/>
              <a:ext cx="3043348" cy="1020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dirty="0" smtClean="0">
                  <a:latin typeface="Lucida Calligraphy" panose="03010101010101010101" pitchFamily="66" charset="0"/>
                </a:rPr>
                <a:t>Lezione 2: Approfondire</a:t>
              </a:r>
              <a:endParaRPr lang="it-IT" sz="2200" dirty="0">
                <a:latin typeface="Lucida Calligraphy" panose="03010101010101010101" pitchFamily="66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193152" y="4521452"/>
              <a:ext cx="3191547" cy="1265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 smtClean="0">
                  <a:latin typeface="Lucida Calligraphy" panose="03010101010101010101" pitchFamily="66" charset="0"/>
                </a:rPr>
                <a:t>Open Data </a:t>
              </a:r>
              <a:r>
                <a:rPr lang="it-IT" sz="2800" dirty="0" err="1">
                  <a:latin typeface="Lucida Calligraphy" panose="03010101010101010101" pitchFamily="66" charset="0"/>
                </a:rPr>
                <a:t>D</a:t>
              </a:r>
              <a:r>
                <a:rPr lang="it-IT" sz="2800" dirty="0" err="1" smtClean="0">
                  <a:latin typeface="Lucida Calligraphy" panose="03010101010101010101" pitchFamily="66" charset="0"/>
                </a:rPr>
                <a:t>ay</a:t>
              </a:r>
              <a:r>
                <a:rPr lang="it-IT" sz="2800" dirty="0" smtClean="0">
                  <a:latin typeface="Lucida Calligraphy" panose="03010101010101010101" pitchFamily="66" charset="0"/>
                </a:rPr>
                <a:t>!</a:t>
              </a:r>
              <a:endParaRPr lang="it-IT" sz="2800" dirty="0">
                <a:latin typeface="Lucida Calligraphy" panose="03010101010101010101" pitchFamily="66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703134" y="4643931"/>
              <a:ext cx="3074257" cy="1020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dirty="0" smtClean="0">
                  <a:latin typeface="Lucida Calligraphy" panose="03010101010101010101" pitchFamily="66" charset="0"/>
                </a:rPr>
                <a:t>Lezione 3: Analizzare</a:t>
              </a:r>
              <a:endParaRPr lang="it-IT" sz="2200" dirty="0">
                <a:latin typeface="Lucida Calligraphy" panose="030101010101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2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687350" y="772736"/>
            <a:ext cx="10894570" cy="5380397"/>
            <a:chOff x="211683" y="952530"/>
            <a:chExt cx="11737965" cy="583463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760" y="952530"/>
              <a:ext cx="11583888" cy="5834636"/>
            </a:xfrm>
            <a:prstGeom prst="rect">
              <a:avLst/>
            </a:prstGeom>
          </p:spPr>
        </p:pic>
        <p:sp>
          <p:nvSpPr>
            <p:cNvPr id="5" name="Ovale 4"/>
            <p:cNvSpPr/>
            <p:nvPr/>
          </p:nvSpPr>
          <p:spPr>
            <a:xfrm>
              <a:off x="6238566" y="2961000"/>
              <a:ext cx="3459226" cy="16496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211683" y="6032681"/>
              <a:ext cx="1411056" cy="75448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3289631" y="5769735"/>
              <a:ext cx="1385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>
              <a:off x="3264179" y="6516710"/>
              <a:ext cx="146236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e 14"/>
            <p:cNvSpPr/>
            <p:nvPr/>
          </p:nvSpPr>
          <p:spPr>
            <a:xfrm>
              <a:off x="6794217" y="1157798"/>
              <a:ext cx="1770234" cy="7800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9808434" y="1127101"/>
              <a:ext cx="1911339" cy="7544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211683" y="5272828"/>
              <a:ext cx="1411056" cy="75448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2979001" y="3530388"/>
              <a:ext cx="3155634" cy="157930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3187523" y="164080"/>
            <a:ext cx="6037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Lucida Calligraphy" panose="03010101010101010101" pitchFamily="66" charset="0"/>
              </a:rPr>
              <a:t>Lezione 1: Punto </a:t>
            </a:r>
            <a:r>
              <a:rPr lang="it-IT" sz="30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Lucida Calligraphy" panose="03010101010101010101" pitchFamily="66" charset="0"/>
              </a:rPr>
              <a:t>di partenza</a:t>
            </a:r>
            <a:endParaRPr lang="it-IT" sz="3000" b="1" dirty="0">
              <a:solidFill>
                <a:schemeClr val="accent2">
                  <a:lumMod val="90000"/>
                  <a:lumOff val="10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09148" y="3078183"/>
            <a:ext cx="551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Lezione </a:t>
            </a:r>
            <a:r>
              <a:rPr lang="it-IT" sz="36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1: L’</a:t>
            </a:r>
            <a:r>
              <a:rPr lang="it-IT" sz="3600" b="1" dirty="0" err="1" smtClean="0">
                <a:solidFill>
                  <a:srgbClr val="002060"/>
                </a:solidFill>
                <a:latin typeface="Lucida Calligraphy" panose="03010101010101010101" pitchFamily="66" charset="0"/>
              </a:rPr>
              <a:t>asoc</a:t>
            </a:r>
            <a:r>
              <a:rPr lang="it-IT" sz="36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 </a:t>
            </a:r>
            <a:r>
              <a:rPr lang="it-IT" sz="3600" b="1" dirty="0" err="1" smtClean="0">
                <a:solidFill>
                  <a:srgbClr val="002060"/>
                </a:solidFill>
                <a:latin typeface="Lucida Calligraphy" panose="03010101010101010101" pitchFamily="66" charset="0"/>
              </a:rPr>
              <a:t>wall</a:t>
            </a:r>
            <a:endParaRPr lang="it-IT" sz="36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4" y="4209621"/>
            <a:ext cx="3738377" cy="248562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2" y="169165"/>
            <a:ext cx="2458569" cy="36976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24" y="153153"/>
            <a:ext cx="4118136" cy="273812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90" y="3991859"/>
            <a:ext cx="3399606" cy="27033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663" y="169165"/>
            <a:ext cx="3566489" cy="653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79322" y="225086"/>
            <a:ext cx="11762621" cy="6086736"/>
            <a:chOff x="-40039" y="180304"/>
            <a:chExt cx="12381940" cy="6862784"/>
          </a:xfrm>
        </p:grpSpPr>
        <p:sp>
          <p:nvSpPr>
            <p:cNvPr id="5" name="Rettangolo arrotondato 4"/>
            <p:cNvSpPr/>
            <p:nvPr/>
          </p:nvSpPr>
          <p:spPr>
            <a:xfrm>
              <a:off x="4262698" y="180304"/>
              <a:ext cx="2693436" cy="104318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b="1" u="sng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Lucida Calligraphy" panose="03010101010101010101" pitchFamily="66" charset="0"/>
                </a:rPr>
                <a:t>Lezione 2</a:t>
              </a:r>
              <a:r>
                <a:rPr lang="it-IT" sz="3200" b="1" u="sng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:</a:t>
              </a:r>
              <a:endParaRPr lang="it-IT" sz="3200" b="1" u="sng" dirty="0">
                <a:solidFill>
                  <a:schemeClr val="accent2">
                    <a:lumMod val="90000"/>
                    <a:lumOff val="10000"/>
                  </a:schemeClr>
                </a:solidFill>
              </a:endParaRPr>
            </a:p>
            <a:p>
              <a:pPr algn="ctr"/>
              <a:r>
                <a:rPr lang="it-IT" b="1" u="sng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Lucida Calligraphy" panose="03010101010101010101" pitchFamily="66" charset="0"/>
                </a:rPr>
                <a:t>APPROFONDIRE</a:t>
              </a:r>
              <a:endParaRPr lang="it-IT" b="1" u="sng" dirty="0">
                <a:solidFill>
                  <a:schemeClr val="accent2">
                    <a:lumMod val="90000"/>
                    <a:lumOff val="10000"/>
                  </a:schemeClr>
                </a:solidFill>
                <a:latin typeface="Lucida Calligraphy" panose="03010101010101010101" pitchFamily="66" charset="0"/>
              </a:endParaRPr>
            </a:p>
          </p:txBody>
        </p:sp>
        <p:sp>
          <p:nvSpPr>
            <p:cNvPr id="6" name="Ovale 5"/>
            <p:cNvSpPr/>
            <p:nvPr/>
          </p:nvSpPr>
          <p:spPr>
            <a:xfrm>
              <a:off x="4292315" y="1580028"/>
              <a:ext cx="2663819" cy="6658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STORYTELLER</a:t>
              </a:r>
            </a:p>
            <a:p>
              <a:pPr algn="ctr"/>
              <a:r>
                <a:rPr lang="it-IT" sz="1400" b="1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PROJECT MANAGER</a:t>
              </a:r>
              <a:endParaRPr lang="it-IT" sz="1400" b="1" dirty="0">
                <a:solidFill>
                  <a:schemeClr val="accent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" name="Ovale 6"/>
            <p:cNvSpPr/>
            <p:nvPr/>
          </p:nvSpPr>
          <p:spPr>
            <a:xfrm>
              <a:off x="262081" y="216741"/>
              <a:ext cx="2654933" cy="108318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CODER</a:t>
              </a:r>
            </a:p>
            <a:p>
              <a:pPr algn="ctr"/>
              <a:r>
                <a:rPr lang="it-IT" sz="1400" b="1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ANALISTA</a:t>
              </a:r>
            </a:p>
            <a:p>
              <a:pPr algn="ctr"/>
              <a:r>
                <a:rPr lang="it-IT" sz="1400" b="1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HEAD OF RESEARCH</a:t>
              </a:r>
            </a:p>
          </p:txBody>
        </p:sp>
        <p:sp>
          <p:nvSpPr>
            <p:cNvPr id="8" name="Ovale 7"/>
            <p:cNvSpPr/>
            <p:nvPr/>
          </p:nvSpPr>
          <p:spPr>
            <a:xfrm>
              <a:off x="8489151" y="292789"/>
              <a:ext cx="3477604" cy="9307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DESIGNER</a:t>
              </a:r>
            </a:p>
            <a:p>
              <a:pPr algn="ctr"/>
              <a:r>
                <a:rPr lang="it-IT" sz="1400" b="1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BLOGGER </a:t>
              </a:r>
            </a:p>
            <a:p>
              <a:pPr algn="ctr"/>
              <a:r>
                <a:rPr lang="it-IT" sz="1400" b="1" dirty="0" smtClean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SOCIAL MEDIA MANAGER</a:t>
              </a:r>
              <a:endParaRPr lang="it-IT" sz="1400" b="1" dirty="0">
                <a:solidFill>
                  <a:schemeClr val="accent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" name="Freccia a destra 8"/>
            <p:cNvSpPr/>
            <p:nvPr/>
          </p:nvSpPr>
          <p:spPr>
            <a:xfrm>
              <a:off x="7105998" y="540911"/>
              <a:ext cx="682581" cy="5537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0" name="Freccia a destra 9"/>
            <p:cNvSpPr/>
            <p:nvPr/>
          </p:nvSpPr>
          <p:spPr>
            <a:xfrm rot="10800000">
              <a:off x="3494087" y="540911"/>
              <a:ext cx="682581" cy="5537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1" name="Freccia a destra 10"/>
            <p:cNvSpPr/>
            <p:nvPr/>
          </p:nvSpPr>
          <p:spPr>
            <a:xfrm rot="5400000">
              <a:off x="5461026" y="1109946"/>
              <a:ext cx="386371" cy="5537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2" name="Freccia a destra 11"/>
            <p:cNvSpPr/>
            <p:nvPr/>
          </p:nvSpPr>
          <p:spPr>
            <a:xfrm rot="5400000">
              <a:off x="1354502" y="1328804"/>
              <a:ext cx="470089" cy="5537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3" name="Freccia a destra 12"/>
            <p:cNvSpPr/>
            <p:nvPr/>
          </p:nvSpPr>
          <p:spPr>
            <a:xfrm rot="5400000">
              <a:off x="9982413" y="1268568"/>
              <a:ext cx="491080" cy="5537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4" name="Freccia a destra 13"/>
            <p:cNvSpPr/>
            <p:nvPr/>
          </p:nvSpPr>
          <p:spPr>
            <a:xfrm rot="5400000">
              <a:off x="5471612" y="2301579"/>
              <a:ext cx="365199" cy="5537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9172908" y="1900741"/>
              <a:ext cx="3168993" cy="4957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u="sng" dirty="0" smtClean="0">
                  <a:solidFill>
                    <a:prstClr val="black"/>
                  </a:solidFill>
                </a:rPr>
                <a:t>CONTATTI :</a:t>
              </a:r>
            </a:p>
            <a:p>
              <a:pPr>
                <a:buFont typeface="Arial" pitchFamily="34" charset="0"/>
                <a:buChar char="•"/>
              </a:pPr>
              <a:r>
                <a:rPr lang="it-IT" sz="1400" dirty="0" smtClean="0">
                  <a:solidFill>
                    <a:prstClr val="black"/>
                  </a:solidFill>
                </a:rPr>
                <a:t> Lucia Valente: assessore lavoro pari opportunità personale</a:t>
              </a:r>
            </a:p>
            <a:p>
              <a:r>
                <a:rPr lang="it-IT" sz="1400" dirty="0" smtClean="0">
                  <a:solidFill>
                    <a:prstClr val="black"/>
                  </a:solidFill>
                </a:rPr>
                <a:t>E-mail: </a:t>
              </a:r>
              <a:r>
                <a:rPr lang="it-IT" sz="1400" dirty="0" smtClean="0">
                  <a:solidFill>
                    <a:prstClr val="black"/>
                  </a:solidFill>
                  <a:hlinkClick r:id="rId2"/>
                </a:rPr>
                <a:t>lvalente@regione.lazio.it</a:t>
              </a:r>
              <a:endParaRPr lang="it-IT" sz="1400" dirty="0" smtClean="0">
                <a:solidFill>
                  <a:prstClr val="black"/>
                </a:solidFill>
              </a:endParaRPr>
            </a:p>
            <a:p>
              <a:r>
                <a:rPr lang="it-IT" sz="1400" dirty="0" smtClean="0">
                  <a:solidFill>
                    <a:prstClr val="black"/>
                  </a:solidFill>
                </a:rPr>
                <a:t>Telefono: 0651684489</a:t>
              </a:r>
            </a:p>
            <a:p>
              <a:pPr>
                <a:buFont typeface="Arial" pitchFamily="34" charset="0"/>
                <a:buChar char="•"/>
              </a:pPr>
              <a:r>
                <a:rPr lang="it-IT" sz="1400" dirty="0" smtClean="0">
                  <a:solidFill>
                    <a:prstClr val="black"/>
                  </a:solidFill>
                </a:rPr>
                <a:t> Segreteria assessore lavoro</a:t>
              </a:r>
            </a:p>
            <a:p>
              <a:r>
                <a:rPr lang="it-IT" sz="1400" dirty="0" smtClean="0">
                  <a:solidFill>
                    <a:prstClr val="black"/>
                  </a:solidFill>
                </a:rPr>
                <a:t>E-mail: </a:t>
              </a:r>
              <a:r>
                <a:rPr lang="it-IT" sz="1400" dirty="0" smtClean="0">
                  <a:solidFill>
                    <a:prstClr val="black"/>
                  </a:solidFill>
                  <a:hlinkClick r:id="rId3"/>
                </a:rPr>
                <a:t>segreteria.lavoro@regione.lazio.it</a:t>
              </a:r>
              <a:r>
                <a:rPr lang="it-IT" sz="1400" dirty="0" smtClean="0">
                  <a:solidFill>
                    <a:prstClr val="black"/>
                  </a:solidFill>
                </a:rPr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lang="it-IT" sz="1400" dirty="0" smtClean="0">
                  <a:solidFill>
                    <a:prstClr val="black"/>
                  </a:solidFill>
                </a:rPr>
                <a:t>Francesca Fedele: Ufficio di segreteria dell’INPS</a:t>
              </a:r>
            </a:p>
            <a:p>
              <a:r>
                <a:rPr lang="it-IT" sz="1400" dirty="0" smtClean="0">
                  <a:solidFill>
                    <a:prstClr val="black"/>
                  </a:solidFill>
                </a:rPr>
                <a:t>E-mail: </a:t>
              </a:r>
              <a:r>
                <a:rPr lang="it-IT" sz="1400" dirty="0" smtClean="0">
                  <a:solidFill>
                    <a:prstClr val="black"/>
                  </a:solidFill>
                  <a:hlinkClick r:id="rId4"/>
                </a:rPr>
                <a:t>Francesca.fedele@inps.it</a:t>
              </a:r>
              <a:r>
                <a:rPr lang="it-IT" sz="1400" dirty="0" smtClean="0">
                  <a:solidFill>
                    <a:prstClr val="black"/>
                  </a:solidFill>
                </a:rPr>
                <a:t> </a:t>
              </a:r>
            </a:p>
            <a:p>
              <a:r>
                <a:rPr lang="it-IT" sz="1400" dirty="0" smtClean="0">
                  <a:solidFill>
                    <a:prstClr val="black"/>
                  </a:solidFill>
                </a:rPr>
                <a:t>Telefono: 0659054462</a:t>
              </a:r>
            </a:p>
            <a:p>
              <a:r>
                <a:rPr lang="it-IT" sz="1400" dirty="0" smtClean="0">
                  <a:solidFill>
                    <a:prstClr val="black"/>
                  </a:solidFill>
                </a:rPr>
                <a:t>Fax: 0659053071</a:t>
              </a:r>
            </a:p>
            <a:p>
              <a:pPr>
                <a:buFont typeface="Arial" pitchFamily="34" charset="0"/>
                <a:buChar char="•"/>
              </a:pPr>
              <a:r>
                <a:rPr lang="it-IT" sz="1400" dirty="0" smtClean="0">
                  <a:solidFill>
                    <a:prstClr val="black"/>
                  </a:solidFill>
                </a:rPr>
                <a:t> Contatto Skype operatore INPS</a:t>
              </a:r>
            </a:p>
            <a:p>
              <a:r>
                <a:rPr lang="it-IT" sz="1400" dirty="0" smtClean="0">
                  <a:solidFill>
                    <a:prstClr val="black"/>
                  </a:solidFill>
                </a:rPr>
                <a:t>Account:  contactcenter803164 </a:t>
              </a:r>
            </a:p>
            <a:p>
              <a:pPr>
                <a:buFont typeface="Arial" pitchFamily="34" charset="0"/>
                <a:buChar char="•"/>
              </a:pPr>
              <a:r>
                <a:rPr lang="it-IT" sz="1400" dirty="0" smtClean="0">
                  <a:solidFill>
                    <a:prstClr val="black"/>
                  </a:solidFill>
                </a:rPr>
                <a:t>PEC (ufficio segreteria </a:t>
              </a:r>
              <a:r>
                <a:rPr lang="it-IT" sz="1400" dirty="0">
                  <a:solidFill>
                    <a:prstClr val="black"/>
                  </a:solidFill>
                </a:rPr>
                <a:t>c</a:t>
              </a:r>
              <a:r>
                <a:rPr lang="it-IT" sz="1400" dirty="0" smtClean="0">
                  <a:solidFill>
                    <a:prstClr val="black"/>
                  </a:solidFill>
                </a:rPr>
                <a:t>ollegio dei sindaci)</a:t>
              </a:r>
            </a:p>
            <a:p>
              <a:r>
                <a:rPr lang="it-IT" sz="1400" dirty="0" smtClean="0">
                  <a:solidFill>
                    <a:prstClr val="black"/>
                  </a:solidFill>
                </a:rPr>
                <a:t>E-mail: </a:t>
              </a:r>
              <a:r>
                <a:rPr lang="it-IT" sz="1400" dirty="0" smtClean="0">
                  <a:solidFill>
                    <a:prstClr val="black"/>
                  </a:solidFill>
                  <a:hlinkClick r:id="rId5"/>
                </a:rPr>
                <a:t>segreteriatecnica.collegiosindaci@postacert.inps.gov.it</a:t>
              </a:r>
              <a:r>
                <a:rPr lang="it-IT" sz="1400" dirty="0" smtClean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-40039" y="1900740"/>
              <a:ext cx="2590828" cy="39907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sz="1400" u="sng" dirty="0" smtClean="0">
                  <a:solidFill>
                    <a:prstClr val="black"/>
                  </a:solidFill>
                </a:rPr>
                <a:t>DATI OCCUPAZIONE</a:t>
              </a:r>
              <a:r>
                <a:rPr lang="it-IT" sz="1400" dirty="0" smtClean="0">
                  <a:solidFill>
                    <a:prstClr val="black"/>
                  </a:solidFill>
                </a:rPr>
                <a:t>:</a:t>
              </a:r>
            </a:p>
            <a:p>
              <a:pPr>
                <a:buFont typeface="Arial" pitchFamily="34" charset="0"/>
                <a:buChar char="•"/>
              </a:pPr>
              <a:r>
                <a:rPr lang="it-IT" sz="1400" dirty="0" smtClean="0">
                  <a:solidFill>
                    <a:prstClr val="black"/>
                  </a:solidFill>
                </a:rPr>
                <a:t> bilancio completo della disoccupazione in Italia:</a:t>
              </a:r>
            </a:p>
            <a:p>
              <a:r>
                <a:rPr lang="it-IT" sz="1400" dirty="0" smtClean="0">
                  <a:solidFill>
                    <a:prstClr val="black"/>
                  </a:solidFill>
                  <a:hlinkClick r:id="rId6"/>
                </a:rPr>
                <a:t>http://it.ibtimes.com/la-disoccupazione-giovanile-ecco-perche-il-dato-potrebbe-continuare-salire-1443305</a:t>
              </a:r>
              <a:r>
                <a:rPr lang="it-IT" sz="1400" dirty="0" smtClean="0">
                  <a:solidFill>
                    <a:prstClr val="black"/>
                  </a:solidFill>
                </a:rPr>
                <a:t> </a:t>
              </a:r>
            </a:p>
            <a:p>
              <a:endParaRPr lang="it-IT" sz="1400" dirty="0" smtClean="0">
                <a:solidFill>
                  <a:prstClr val="black"/>
                </a:solidFill>
                <a:hlinkClick r:id=""/>
              </a:endParaRPr>
            </a:p>
            <a:p>
              <a:pPr>
                <a:buFont typeface="Arial" pitchFamily="34" charset="0"/>
                <a:buChar char="•"/>
              </a:pPr>
              <a:r>
                <a:rPr lang="it-IT" sz="1400" dirty="0" smtClean="0">
                  <a:solidFill>
                    <a:prstClr val="black"/>
                  </a:solidFill>
                  <a:hlinkClick r:id=""/>
                </a:rPr>
                <a:t> </a:t>
              </a:r>
              <a:r>
                <a:rPr lang="it-IT" sz="1400" dirty="0" smtClean="0">
                  <a:solidFill>
                    <a:prstClr val="black"/>
                  </a:solidFill>
                </a:rPr>
                <a:t>Crisi, raddoppiata la disoccupazione giovanile a Roma:</a:t>
              </a:r>
            </a:p>
            <a:p>
              <a:r>
                <a:rPr lang="it-IT" sz="1400" dirty="0" smtClean="0">
                  <a:solidFill>
                    <a:prstClr val="black"/>
                  </a:solidFill>
                  <a:hlinkClick r:id="rId7"/>
                </a:rPr>
                <a:t>http://roma.repubblica.it/cronaca/2015/03/19/news/crisi_raddoppiata_la_disoccupazione_giovanile_a_roma-109947798/?refresh_ce</a:t>
              </a:r>
              <a:r>
                <a:rPr lang="it-IT" sz="1400" dirty="0" smtClean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666094" y="2809474"/>
              <a:ext cx="6397219" cy="42336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u="sng" dirty="0" smtClean="0">
                  <a:solidFill>
                    <a:prstClr val="black"/>
                  </a:solidFill>
                </a:rPr>
                <a:t>NUOVE INIZIATIVE PER I GIOVANI</a:t>
              </a:r>
              <a:r>
                <a:rPr lang="it-IT" sz="1400" dirty="0" smtClean="0">
                  <a:solidFill>
                    <a:prstClr val="black"/>
                  </a:solidFill>
                </a:rPr>
                <a:t>:</a:t>
              </a:r>
            </a:p>
            <a:p>
              <a:r>
                <a:rPr lang="it-IT" sz="1400" dirty="0" smtClean="0">
                  <a:solidFill>
                    <a:prstClr val="black"/>
                  </a:solidFill>
                  <a:hlinkClick r:id="rId8"/>
                </a:rPr>
                <a:t> http</a:t>
              </a:r>
              <a:r>
                <a:rPr lang="it-IT" sz="1400" dirty="0">
                  <a:solidFill>
                    <a:prstClr val="black"/>
                  </a:solidFill>
                  <a:hlinkClick r:id="rId8"/>
                </a:rPr>
                <a:t>://</a:t>
              </a:r>
              <a:r>
                <a:rPr lang="it-IT" sz="1400" dirty="0" smtClean="0">
                  <a:solidFill>
                    <a:prstClr val="black"/>
                  </a:solidFill>
                  <a:hlinkClick r:id="rId8"/>
                </a:rPr>
                <a:t>www.informagiovaniroma.it/lavoro-e-impresa/opportunita/progetti-e-servizi/diritto-al-futuro-un-fondo-per-le-politiche-giovanil</a:t>
              </a:r>
              <a:r>
                <a:rPr lang="it-IT" sz="1400" dirty="0" smtClean="0">
                  <a:solidFill>
                    <a:prstClr val="black"/>
                  </a:solidFill>
                </a:rPr>
                <a:t> </a:t>
              </a:r>
            </a:p>
            <a:p>
              <a:endParaRPr lang="it-IT" sz="1400" u="sng" dirty="0">
                <a:solidFill>
                  <a:prstClr val="black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u="sng" dirty="0" smtClean="0">
                  <a:solidFill>
                    <a:prstClr val="black"/>
                  </a:solidFill>
                </a:rPr>
                <a:t>INFORMAZIONI</a:t>
              </a:r>
              <a:r>
                <a:rPr lang="it-IT" sz="1400" dirty="0" smtClean="0">
                  <a:solidFill>
                    <a:prstClr val="black"/>
                  </a:solidFill>
                </a:rPr>
                <a:t>:</a:t>
              </a:r>
            </a:p>
            <a:p>
              <a:r>
                <a:rPr lang="it-IT" sz="1400" dirty="0" smtClean="0">
                  <a:solidFill>
                    <a:prstClr val="black"/>
                  </a:solidFill>
                </a:rPr>
                <a:t>Presidenza </a:t>
              </a:r>
              <a:r>
                <a:rPr lang="it-IT" sz="1400" dirty="0">
                  <a:solidFill>
                    <a:prstClr val="black"/>
                  </a:solidFill>
                </a:rPr>
                <a:t>del Consiglio dei Ministri - Dipartimento della Gioventù e del Servizio Civile Nazionale</a:t>
              </a:r>
            </a:p>
            <a:p>
              <a:r>
                <a:rPr lang="it-IT" sz="1400" dirty="0">
                  <a:solidFill>
                    <a:prstClr val="black"/>
                  </a:solidFill>
                </a:rPr>
                <a:t>Indirizzo: Via della Ferratella in Laterano, 51 - 00184 ROMA (RM</a:t>
              </a:r>
              <a:r>
                <a:rPr lang="it-IT" sz="1400" dirty="0" smtClean="0">
                  <a:solidFill>
                    <a:prstClr val="black"/>
                  </a:solidFill>
                </a:rPr>
                <a:t>)</a:t>
              </a:r>
              <a:endParaRPr lang="it-IT" sz="1400" dirty="0">
                <a:solidFill>
                  <a:prstClr val="black"/>
                </a:solidFill>
              </a:endParaRPr>
            </a:p>
            <a:p>
              <a:r>
                <a:rPr lang="it-IT" sz="1400" dirty="0">
                  <a:solidFill>
                    <a:prstClr val="black"/>
                  </a:solidFill>
                </a:rPr>
                <a:t>Telefono: Centralino 06.67795999 - URP Servizio civile 06. </a:t>
              </a:r>
              <a:r>
                <a:rPr lang="it-IT" sz="1400" dirty="0" smtClean="0">
                  <a:solidFill>
                    <a:prstClr val="black"/>
                  </a:solidFill>
                </a:rPr>
                <a:t>67792600</a:t>
              </a:r>
              <a:endParaRPr lang="it-IT" sz="1400" dirty="0">
                <a:solidFill>
                  <a:prstClr val="black"/>
                </a:solidFill>
              </a:endParaRPr>
            </a:p>
            <a:p>
              <a:r>
                <a:rPr lang="it-IT" sz="1400" dirty="0">
                  <a:solidFill>
                    <a:prstClr val="black"/>
                  </a:solidFill>
                </a:rPr>
                <a:t>Fax: URP Servizio civile 06. </a:t>
              </a:r>
              <a:r>
                <a:rPr lang="it-IT" sz="1400" dirty="0" smtClean="0">
                  <a:solidFill>
                    <a:prstClr val="black"/>
                  </a:solidFill>
                </a:rPr>
                <a:t>67795129 </a:t>
              </a:r>
              <a:endParaRPr lang="it-IT" sz="1400" dirty="0">
                <a:solidFill>
                  <a:prstClr val="black"/>
                </a:solidFill>
              </a:endParaRPr>
            </a:p>
            <a:p>
              <a:r>
                <a:rPr lang="it-IT" sz="1400" dirty="0">
                  <a:solidFill>
                    <a:prstClr val="black"/>
                  </a:solidFill>
                </a:rPr>
                <a:t>Email: </a:t>
              </a:r>
            </a:p>
            <a:p>
              <a:r>
                <a:rPr lang="it-IT" sz="1400" dirty="0" smtClean="0">
                  <a:solidFill>
                    <a:prstClr val="black"/>
                  </a:solidFill>
                  <a:hlinkClick r:id="rId9"/>
                </a:rPr>
                <a:t>info@gioventu.it</a:t>
              </a:r>
              <a:r>
                <a:rPr lang="it-IT" sz="1400" dirty="0" smtClean="0">
                  <a:solidFill>
                    <a:prstClr val="black"/>
                  </a:solidFill>
                </a:rPr>
                <a:t> </a:t>
              </a:r>
              <a:endParaRPr lang="it-IT" sz="1400" dirty="0">
                <a:solidFill>
                  <a:prstClr val="black"/>
                </a:solidFill>
              </a:endParaRPr>
            </a:p>
            <a:p>
              <a:r>
                <a:rPr lang="it-IT" sz="1400" dirty="0" smtClean="0">
                  <a:solidFill>
                    <a:prstClr val="black"/>
                  </a:solidFill>
                  <a:hlinkClick r:id="rId10"/>
                </a:rPr>
                <a:t>urp@serviziocivile.it</a:t>
              </a:r>
              <a:r>
                <a:rPr lang="it-IT" sz="1400" dirty="0" smtClean="0">
                  <a:solidFill>
                    <a:prstClr val="black"/>
                  </a:solidFill>
                </a:rPr>
                <a:t> </a:t>
              </a:r>
              <a:endParaRPr lang="it-IT" sz="1400" dirty="0">
                <a:solidFill>
                  <a:prstClr val="black"/>
                </a:solidFill>
              </a:endParaRPr>
            </a:p>
            <a:p>
              <a:r>
                <a:rPr lang="it-IT" sz="1400" dirty="0" smtClean="0">
                  <a:solidFill>
                    <a:prstClr val="black"/>
                  </a:solidFill>
                  <a:hlinkClick r:id="rId11"/>
                </a:rPr>
                <a:t>dgioventuescn@pec.governo.it</a:t>
              </a:r>
              <a:r>
                <a:rPr lang="it-IT" sz="1400" dirty="0" smtClean="0">
                  <a:solidFill>
                    <a:prstClr val="black"/>
                  </a:solidFill>
                </a:rPr>
                <a:t> </a:t>
              </a:r>
              <a:endParaRPr lang="it-IT" sz="1400" dirty="0">
                <a:solidFill>
                  <a:prstClr val="black"/>
                </a:solidFill>
              </a:endParaRPr>
            </a:p>
            <a:p>
              <a:r>
                <a:rPr lang="it-IT" sz="1400" dirty="0">
                  <a:solidFill>
                    <a:prstClr val="black"/>
                  </a:solidFill>
                </a:rPr>
                <a:t>Sito web: </a:t>
              </a:r>
            </a:p>
            <a:p>
              <a:r>
                <a:rPr lang="it-IT" sz="1400" dirty="0">
                  <a:solidFill>
                    <a:prstClr val="black"/>
                  </a:solidFill>
                  <a:hlinkClick r:id="rId12"/>
                </a:rPr>
                <a:t>http://</a:t>
              </a:r>
              <a:r>
                <a:rPr lang="it-IT" sz="1400" dirty="0" smtClean="0">
                  <a:solidFill>
                    <a:prstClr val="black"/>
                  </a:solidFill>
                  <a:hlinkClick r:id="rId12"/>
                </a:rPr>
                <a:t>www.gioventu.gov.it</a:t>
              </a:r>
              <a:r>
                <a:rPr lang="it-IT" sz="1400" dirty="0" smtClean="0">
                  <a:solidFill>
                    <a:prstClr val="black"/>
                  </a:solidFill>
                </a:rPr>
                <a:t> </a:t>
              </a:r>
              <a:endParaRPr lang="it-IT" sz="1400" dirty="0">
                <a:solidFill>
                  <a:prstClr val="black"/>
                </a:solidFill>
              </a:endParaRPr>
            </a:p>
            <a:p>
              <a:r>
                <a:rPr lang="it-IT" sz="1400" dirty="0">
                  <a:solidFill>
                    <a:prstClr val="black"/>
                  </a:solidFill>
                  <a:hlinkClick r:id="rId13"/>
                </a:rPr>
                <a:t>http://</a:t>
              </a:r>
              <a:r>
                <a:rPr lang="it-IT" sz="1400" dirty="0" smtClean="0">
                  <a:solidFill>
                    <a:prstClr val="black"/>
                  </a:solidFill>
                  <a:hlinkClick r:id="rId13"/>
                </a:rPr>
                <a:t>www.serviziocivile.gov.it</a:t>
              </a:r>
              <a:r>
                <a:rPr lang="it-IT" sz="1400" dirty="0" smtClean="0">
                  <a:solidFill>
                    <a:prstClr val="black"/>
                  </a:solidFill>
                </a:rPr>
                <a:t> </a:t>
              </a:r>
              <a:endParaRPr lang="it-IT" sz="1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4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927081" y="385848"/>
            <a:ext cx="5407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Lezione 3:</a:t>
            </a:r>
          </a:p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Reperimento </a:t>
            </a:r>
            <a:r>
              <a:rPr lang="it-IT" sz="36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dei dati</a:t>
            </a:r>
            <a:endParaRPr lang="it-IT" sz="36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1653279" y="1243590"/>
            <a:ext cx="8128000" cy="5418667"/>
            <a:chOff x="2123580" y="480469"/>
            <a:chExt cx="8128000" cy="5418667"/>
          </a:xfrm>
        </p:grpSpPr>
        <p:graphicFrame>
          <p:nvGraphicFramePr>
            <p:cNvPr id="2" name="Diagramma 1"/>
            <p:cNvGraphicFramePr/>
            <p:nvPr>
              <p:extLst>
                <p:ext uri="{D42A27DB-BD31-4B8C-83A1-F6EECF244321}">
                  <p14:modId xmlns:p14="http://schemas.microsoft.com/office/powerpoint/2010/main" val="1297036219"/>
                </p:ext>
              </p:extLst>
            </p:nvPr>
          </p:nvGraphicFramePr>
          <p:xfrm>
            <a:off x="2123580" y="480469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CasellaDiTesto 2"/>
            <p:cNvSpPr txBox="1"/>
            <p:nvPr/>
          </p:nvSpPr>
          <p:spPr>
            <a:xfrm>
              <a:off x="2123580" y="3147678"/>
              <a:ext cx="20686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Lucida Calligraphy" panose="03010101010101010101" pitchFamily="66" charset="0"/>
                </a:rPr>
                <a:t>Comprendere l’iter procedurale:</a:t>
              </a:r>
              <a:endParaRPr lang="it-IT" dirty="0">
                <a:solidFill>
                  <a:schemeClr val="bg1"/>
                </a:solidFill>
                <a:latin typeface="Lucida Calligraphy" panose="03010101010101010101" pitchFamily="66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5732456" y="2324442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>
                  <a:latin typeface="Lucida Calligraphy" panose="03010101010101010101" pitchFamily="66" charset="0"/>
                </a:rPr>
                <a:t>INPS</a:t>
              </a:r>
              <a:endParaRPr lang="it-IT" dirty="0">
                <a:latin typeface="Lucida Calligraphy" panose="03010101010101010101" pitchFamily="66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8121646" y="1175680"/>
              <a:ext cx="2089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latin typeface="Lucida Calligraphy" panose="03010101010101010101" pitchFamily="66" charset="0"/>
                </a:rPr>
                <a:t>Non è il vero attuatore di questo progetto</a:t>
              </a:r>
              <a:endParaRPr lang="it-IT" dirty="0">
                <a:latin typeface="Lucida Calligraphy" panose="03010101010101010101" pitchFamily="66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090828" y="3789647"/>
              <a:ext cx="212034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latin typeface="Lucida Calligraphy" panose="03010101010101010101" pitchFamily="66" charset="0"/>
                </a:rPr>
                <a:t>POR </a:t>
              </a:r>
            </a:p>
            <a:p>
              <a:pPr algn="ctr"/>
              <a:r>
                <a:rPr lang="it-IT" dirty="0" smtClean="0">
                  <a:latin typeface="Lucida Calligraphy" panose="03010101010101010101" pitchFamily="66" charset="0"/>
                </a:rPr>
                <a:t>(Programma </a:t>
              </a:r>
              <a:r>
                <a:rPr lang="it-IT" dirty="0">
                  <a:latin typeface="Lucida Calligraphy" panose="03010101010101010101" pitchFamily="66" charset="0"/>
                </a:rPr>
                <a:t/>
              </a:r>
              <a:br>
                <a:rPr lang="it-IT" dirty="0">
                  <a:latin typeface="Lucida Calligraphy" panose="03010101010101010101" pitchFamily="66" charset="0"/>
                </a:rPr>
              </a:br>
              <a:r>
                <a:rPr lang="it-IT" dirty="0" smtClean="0">
                  <a:latin typeface="Lucida Calligraphy" panose="03010101010101010101" pitchFamily="66" charset="0"/>
                </a:rPr>
                <a:t>Operativo </a:t>
              </a:r>
              <a:r>
                <a:rPr lang="it-IT" dirty="0">
                  <a:latin typeface="Lucida Calligraphy" panose="03010101010101010101" pitchFamily="66" charset="0"/>
                </a:rPr>
                <a:t>R</a:t>
              </a:r>
              <a:r>
                <a:rPr lang="it-IT" dirty="0" smtClean="0">
                  <a:latin typeface="Lucida Calligraphy" panose="03010101010101010101" pitchFamily="66" charset="0"/>
                </a:rPr>
                <a:t>egionale del Lazio)</a:t>
              </a:r>
              <a:endParaRPr lang="it-IT" dirty="0">
                <a:latin typeface="Lucida Calligraphy" panose="03010101010101010101" pitchFamily="66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8171868" y="4163341"/>
              <a:ext cx="19889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latin typeface="Lucida Calligraphy" panose="03010101010101010101" pitchFamily="66" charset="0"/>
                </a:rPr>
                <a:t>FSE</a:t>
              </a:r>
            </a:p>
            <a:p>
              <a:pPr algn="ctr"/>
              <a:r>
                <a:rPr lang="it-IT" dirty="0" smtClean="0">
                  <a:latin typeface="Lucida Calligraphy" panose="03010101010101010101" pitchFamily="66" charset="0"/>
                </a:rPr>
                <a:t>(Fondo Sociale Europeo)</a:t>
              </a:r>
              <a:endParaRPr lang="it-IT" dirty="0">
                <a:latin typeface="Lucida Calligraphy" panose="03010101010101010101" pitchFamily="66" charset="0"/>
              </a:endParaRPr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7564854" y="3174527"/>
            <a:ext cx="2262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Lucida Calligraphy" panose="03010101010101010101" pitchFamily="66" charset="0"/>
              </a:rPr>
              <a:t>È solo un intermediario e non ci può fornire i dati necessari</a:t>
            </a:r>
            <a:endParaRPr lang="it-IT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75785" y="888641"/>
            <a:ext cx="370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Progetti simili</a:t>
            </a:r>
            <a:endParaRPr lang="it-IT" sz="36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47306" y="2820473"/>
            <a:ext cx="336181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Lucida Calligraphy" panose="03010101010101010101" pitchFamily="66" charset="0"/>
              </a:rPr>
              <a:t>Garanzia giovani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Lucida Calligraphy" panose="03010101010101010101" pitchFamily="66" charset="0"/>
              </a:rPr>
              <a:t>Diritto al futuro</a:t>
            </a:r>
            <a:endParaRPr lang="it-IT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ttivo">
  <a:themeElements>
    <a:clrScheme name="Personalizzato 7">
      <a:dk1>
        <a:sysClr val="windowText" lastClr="000000"/>
      </a:dk1>
      <a:lt1>
        <a:sysClr val="window" lastClr="FFFFFF"/>
      </a:lt1>
      <a:dk2>
        <a:srgbClr val="002060"/>
      </a:dk2>
      <a:lt2>
        <a:srgbClr val="92C3E9"/>
      </a:lt2>
      <a:accent1>
        <a:srgbClr val="92C3E9"/>
      </a:accent1>
      <a:accent2>
        <a:srgbClr val="002060"/>
      </a:accent2>
      <a:accent3>
        <a:srgbClr val="E6166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TM02900722[[fn=Sala riunioni ione]]</Template>
  <TotalTime>797</TotalTime>
  <Words>429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Lucida Calligraphy</vt:lpstr>
      <vt:lpstr>Wingdings 2</vt:lpstr>
      <vt:lpstr>HDOfficeLightV0</vt:lpstr>
      <vt:lpstr>1_HDOfficeLightV0</vt:lpstr>
      <vt:lpstr>Retrospettivo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ED</dc:creator>
  <cp:lastModifiedBy>ED</cp:lastModifiedBy>
  <cp:revision>45</cp:revision>
  <dcterms:created xsi:type="dcterms:W3CDTF">2017-03-06T10:49:31Z</dcterms:created>
  <dcterms:modified xsi:type="dcterms:W3CDTF">2017-03-07T00:48:49Z</dcterms:modified>
</cp:coreProperties>
</file>